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7" r:id="rId6"/>
    <p:sldId id="263" r:id="rId7"/>
    <p:sldId id="259" r:id="rId8"/>
    <p:sldId id="264" r:id="rId9"/>
    <p:sldId id="257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21" userDrawn="1">
          <p15:clr>
            <a:srgbClr val="F26B43"/>
          </p15:clr>
        </p15:guide>
        <p15:guide id="4" pos="7559" userDrawn="1">
          <p15:clr>
            <a:srgbClr val="F26B43"/>
          </p15:clr>
        </p15:guide>
        <p15:guide id="5" orient="horz" pos="119" userDrawn="1">
          <p15:clr>
            <a:srgbClr val="A4A3A4"/>
          </p15:clr>
        </p15:guide>
        <p15:guide id="6" orient="horz" pos="42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9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504" y="240"/>
      </p:cViewPr>
      <p:guideLst>
        <p:guide orient="horz" pos="2160"/>
        <p:guide pos="3840"/>
        <p:guide pos="121"/>
        <p:guide pos="7559"/>
        <p:guide orient="horz" pos="119"/>
        <p:guide orient="horz" pos="4201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55A62-EA3D-3E60-2250-A2CADA440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290726-2577-0DA1-8897-56B708F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25F5BA-5C31-3995-DCBA-21F238A11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1601-127C-4635-93A9-AC9392AD3644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F6E92-58DE-400A-5C98-B550F6401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609E33-1E37-4C31-8869-213919CD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1630-A6A9-4209-A6CB-F9D80CE14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762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D33BE-56BE-9CBB-E38B-A67B06B54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3A1360-A44B-3F10-5B29-DF5658FD8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62875F-61C3-B0F6-24A4-B83F9D49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1601-127C-4635-93A9-AC9392AD3644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E83EFF-3C74-5583-B5FD-B25D0FF1D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AFA70C-7DDF-E026-50BC-FC605BABE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1630-A6A9-4209-A6CB-F9D80CE14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268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0A484F-9073-995D-FD6A-5DE6BD565D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1883DC-ED02-0FC7-2AF7-587418200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97216B-99EF-0C62-3914-E689ED9F5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1601-127C-4635-93A9-AC9392AD3644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0389E3-5520-A98F-C0D8-314DC0DDD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E48AF-5BCC-85E9-9408-4BDCC496B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1630-A6A9-4209-A6CB-F9D80CE14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388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D4DC5-545A-D92B-8ECD-E5557F216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E8081-D13C-08B6-D3F1-E311C2406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F3F38F-A1A5-DADD-9AEC-911E73ED9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1601-127C-4635-93A9-AC9392AD3644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F5402A-69F9-6FC8-1AA3-F7786BFA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887C71-A8A0-A616-A106-C96C20C7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1630-A6A9-4209-A6CB-F9D80CE14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178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40DAA-FA87-24ED-120F-CD04DCEF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D4A166-B954-DBEC-F034-2292FEB23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778946-1A03-E4D6-7494-8029533EB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1601-127C-4635-93A9-AC9392AD3644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8357DF-2251-AF63-D308-7FB823D0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84D7CA-D879-8F3A-E96F-3EA7505D2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1630-A6A9-4209-A6CB-F9D80CE14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94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E84C4-FEAC-C1F6-110E-BA1A59BF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E28F60-660E-BA73-85B7-BCD5CAE199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5F7493-C8B8-4140-42D8-A798F4AAB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B94B6F-9157-AE4D-DDE0-FC2D1123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1601-127C-4635-93A9-AC9392AD3644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060888-EA5F-C888-6BF8-52170A4DB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2B1243-03B4-E2A5-5B9E-A18709CDD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1630-A6A9-4209-A6CB-F9D80CE14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941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F3B1A-0570-67AA-7CC0-E87100D88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DE41F9-9395-3429-A92A-EC356AB4B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D87768-4A97-7CF4-FD46-0B76474E7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8E984D-82B1-0DB1-6C26-194359F57F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A508B6-2893-FEA1-4DB9-BD5D9B2606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5354B7-7667-B9EE-B388-CCC94D6A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1601-127C-4635-93A9-AC9392AD3644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04C0B3-584A-AF87-BD34-8D1609E5C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F9184C-7CDE-2794-A3F9-8E657DCAB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1630-A6A9-4209-A6CB-F9D80CE14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222AA-0E56-C279-0DB0-0C31FDD2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704326-062A-30CC-8CEF-47F3B1090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1601-127C-4635-93A9-AC9392AD3644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7AA1AA-7F92-A639-A389-B4F74F9D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0C869E-3373-9023-4A9F-9ABC1996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1630-A6A9-4209-A6CB-F9D80CE14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319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E0B163-1BE5-6E80-4488-A558B5F57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1601-127C-4635-93A9-AC9392AD3644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178DDC-6638-7841-7285-578E5FEDE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E50E2C-FE8E-4A6D-EF3A-3E81152E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1630-A6A9-4209-A6CB-F9D80CE14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863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E71FE-1AB1-0965-B70D-5343A8E0E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CC7278-FBC7-BA37-E6E7-8D8F55EFB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E94E69-73EC-8772-7DA9-88A2CA6D5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127894-98C5-E2E9-34C3-12C24DFAB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1601-127C-4635-93A9-AC9392AD3644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E014CF-48B5-1DCB-444F-C2C9AD62F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6F7FF5-BC52-15AB-CBA2-21807B88D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1630-A6A9-4209-A6CB-F9D80CE14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69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E3605-359F-6EC1-06F7-F92AB60A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4D5D7B-37F0-31A8-2978-05EC12DEAF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92EA00-777C-F806-10FD-436011D59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A6947-7C84-1C39-83F5-D84F07818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1601-127C-4635-93A9-AC9392AD3644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FDD804-566D-CEF5-EC1C-6735CE3C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52CDF9-6825-2AD6-ACF1-52445644D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1630-A6A9-4209-A6CB-F9D80CE14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919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4FA684-6AF7-C8CF-B633-BC28437E8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EF09E1-61B3-634A-D965-83F5E109E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6C3316-D38B-3E48-B85E-4DF9AB16D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0E1601-127C-4635-93A9-AC9392AD3644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17562F-7556-D802-BBD2-018CF9CDA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CF640-A761-381D-ADE1-497EF54D18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7E1630-A6A9-4209-A6CB-F9D80CE14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jp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3CCD59B-5DA4-1F07-977F-51577DE5E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064531"/>
              </p:ext>
            </p:extLst>
          </p:nvPr>
        </p:nvGraphicFramePr>
        <p:xfrm>
          <a:off x="192088" y="1007401"/>
          <a:ext cx="11804840" cy="1113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기획 의도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pont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: Noto Sans KR,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pont_size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: 10)</a:t>
                      </a: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정신을 집중 한 뒤 순간적으로 전방에 창을 찔러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주고 창을 당겨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적들을 당겨온다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이후 창을 휘둘러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1000" kern="1200" dirty="0">
                          <a:solidFill>
                            <a:srgbClr val="AA8056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주고 찌르는 공격으로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</a:t>
                      </a:r>
                      <a:r>
                        <a:rPr lang="ko-KR" altLang="en-US" sz="1000" b="0" dirty="0">
                          <a:solidFill>
                            <a:srgbClr val="D3E08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rgbClr val="AA8056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8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피니쉬로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전방으로 </a:t>
                      </a:r>
                      <a:r>
                        <a:rPr lang="en-US" altLang="ko-KR" sz="1000" kern="1200" dirty="0">
                          <a:solidFill>
                            <a:srgbClr val="AA8056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8m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가량 전진하며 이동 공격을 하여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날려버린다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이동 중 모험가 및 몬스터와 충돌이 무시된다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FB9D6400-2FDD-1DE0-848D-6D3196BA2274}"/>
              </a:ext>
            </a:extLst>
          </p:cNvPr>
          <p:cNvGrpSpPr/>
          <p:nvPr/>
        </p:nvGrpSpPr>
        <p:grpSpPr>
          <a:xfrm>
            <a:off x="0" y="176646"/>
            <a:ext cx="4296136" cy="830755"/>
            <a:chOff x="0" y="0"/>
            <a:chExt cx="4296136" cy="83075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DFFC7-E178-1F59-1969-E98E22F3276B}"/>
                </a:ext>
              </a:extLst>
            </p:cNvPr>
            <p:cNvSpPr txBox="1"/>
            <p:nvPr/>
          </p:nvSpPr>
          <p:spPr>
            <a:xfrm>
              <a:off x="0" y="0"/>
              <a:ext cx="4296136" cy="439127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각성기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종류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D3E1EC-D3E2-968E-C72C-8604ADED6FF1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연가창식</a:t>
              </a:r>
              <a:r>
                <a:rPr lang="en-US" altLang="ko-KR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은하유성탄 </a:t>
              </a:r>
              <a:r>
                <a:rPr lang="en-US" altLang="ko-KR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명</a:t>
              </a:r>
              <a:r>
                <a:rPr lang="en-US" altLang="ko-KR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5B2496-F204-6AB8-58E4-0E4E66C20B54}"/>
              </a:ext>
            </a:extLst>
          </p:cNvPr>
          <p:cNvGrpSpPr/>
          <p:nvPr/>
        </p:nvGrpSpPr>
        <p:grpSpPr>
          <a:xfrm>
            <a:off x="189103" y="2620250"/>
            <a:ext cx="11807825" cy="402775"/>
            <a:chOff x="192088" y="54772"/>
            <a:chExt cx="11807825" cy="40277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9F1DC12-2D38-1638-0481-1485950D4391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5C9F3D-387B-057D-B82A-2D4AF1BE3DD3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67765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데이터</a:t>
                </a: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474A940C-60BB-DC02-BCDC-7D286D41560A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flipV="1">
                <a:off x="869742" y="256159"/>
                <a:ext cx="1113017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6B1D57C-B358-9884-CE2D-B686262704C6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B819A5B-9C5A-684B-CE4B-A6074D2CB901}"/>
              </a:ext>
            </a:extLst>
          </p:cNvPr>
          <p:cNvSpPr txBox="1"/>
          <p:nvPr/>
        </p:nvSpPr>
        <p:spPr>
          <a:xfrm>
            <a:off x="192088" y="4081723"/>
            <a:ext cx="870431" cy="226591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ko-KR" altLang="en-US" sz="1000" dirty="0"/>
              <a:t>스킬</a:t>
            </a:r>
            <a:r>
              <a:rPr lang="ko-KR" altLang="en-US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</a:t>
            </a:r>
            <a:r>
              <a:rPr lang="ko-KR" altLang="en-US" sz="8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7C692A-4960-057B-A95A-D76EBF54D5C9}"/>
              </a:ext>
            </a:extLst>
          </p:cNvPr>
          <p:cNvSpPr txBox="1"/>
          <p:nvPr/>
        </p:nvSpPr>
        <p:spPr>
          <a:xfrm>
            <a:off x="192088" y="3302156"/>
            <a:ext cx="1368965" cy="226591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ko-KR" altLang="en-US" sz="1000" dirty="0"/>
              <a:t>스킬 정보</a:t>
            </a:r>
            <a:r>
              <a:rPr lang="ko-KR" altLang="en-US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</a:t>
            </a:r>
            <a:r>
              <a:rPr lang="ko-KR" altLang="en-US" sz="8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Info Table)</a:t>
            </a:r>
            <a:endParaRPr lang="ko-KR" altLang="en-US" sz="900" dirty="0">
              <a:solidFill>
                <a:srgbClr val="00B050"/>
              </a:solidFill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020BD99-7E6D-5D1D-997E-9E9FADEEA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784503"/>
              </p:ext>
            </p:extLst>
          </p:nvPr>
        </p:nvGraphicFramePr>
        <p:xfrm>
          <a:off x="192088" y="3513357"/>
          <a:ext cx="6855330" cy="30796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25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4255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142555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4255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142555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42555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</a:tblGrid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스킬명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연가창식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적룡질풍격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창술사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(305)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D78942-CCA6-56E2-F849-0AFEDC7EE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394127"/>
              </p:ext>
            </p:extLst>
          </p:nvPr>
        </p:nvGraphicFramePr>
        <p:xfrm>
          <a:off x="192088" y="4292924"/>
          <a:ext cx="6858048" cy="153983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3008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</a:tblGrid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</a:t>
                      </a:r>
                      <a:r>
                        <a:rPr lang="en-US" altLang="ko-KR" sz="800" b="1" i="0" u="sng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사거리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홀딩 스킬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타입별 추가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total_time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4.0,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perfect_zone_start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perfect_zone_end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055189"/>
                  </a:ext>
                </a:extLst>
              </a:tr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</a:tbl>
          </a:graphicData>
        </a:graphic>
      </p:graphicFrame>
      <p:pic>
        <p:nvPicPr>
          <p:cNvPr id="1148" name="그림 1147" descr="사각형, 라인, 직사각형, 타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3EDCA6-F1DC-0E2F-F984-703C028A8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876" y="3023025"/>
            <a:ext cx="4646860" cy="280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44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697F51-6A74-FC85-E211-D63D9FD16631}"/>
              </a:ext>
            </a:extLst>
          </p:cNvPr>
          <p:cNvGrpSpPr/>
          <p:nvPr/>
        </p:nvGrpSpPr>
        <p:grpSpPr>
          <a:xfrm>
            <a:off x="189103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B322159-9336-304B-C7B1-90C143CC69C4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1D0F06-A5CA-1CC5-AA74-C6C984EE65EF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68C0543-DD94-F891-114E-AB5E9D346D3C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C3B4B57-9B28-950A-F601-36D10E79859D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BFEA986-ED6E-A004-F72E-52401CDD4ECC}"/>
              </a:ext>
            </a:extLst>
          </p:cNvPr>
          <p:cNvSpPr/>
          <p:nvPr/>
        </p:nvSpPr>
        <p:spPr>
          <a:xfrm>
            <a:off x="7193748" y="2842142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B17216C-7491-61DE-D5DC-872CE0F819CF}"/>
              </a:ext>
            </a:extLst>
          </p:cNvPr>
          <p:cNvGrpSpPr/>
          <p:nvPr/>
        </p:nvGrpSpPr>
        <p:grpSpPr>
          <a:xfrm>
            <a:off x="328570" y="5955627"/>
            <a:ext cx="6695347" cy="395860"/>
            <a:chOff x="192088" y="5443455"/>
            <a:chExt cx="6695345" cy="395859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B27A7C4-DF0F-EE1B-F1D7-2D240F954F87}"/>
                </a:ext>
              </a:extLst>
            </p:cNvPr>
            <p:cNvGrpSpPr/>
            <p:nvPr/>
          </p:nvGrpSpPr>
          <p:grpSpPr>
            <a:xfrm>
              <a:off x="282088" y="5686450"/>
              <a:ext cx="6605345" cy="152864"/>
              <a:chOff x="1101523" y="6200815"/>
              <a:chExt cx="6605345" cy="152864"/>
            </a:xfrm>
          </p:grpSpPr>
          <p:sp>
            <p:nvSpPr>
              <p:cNvPr id="44" name="TextBox 65">
                <a:extLst>
                  <a:ext uri="{FF2B5EF4-FFF2-40B4-BE49-F238E27FC236}">
                    <a16:creationId xmlns:a16="http://schemas.microsoft.com/office/drawing/2014/main" id="{2153D52F-DDC4-E361-A03A-5313B910AC5B}"/>
                  </a:ext>
                </a:extLst>
              </p:cNvPr>
              <p:cNvSpPr txBox="1"/>
              <p:nvPr/>
            </p:nvSpPr>
            <p:spPr>
              <a:xfrm>
                <a:off x="1379497" y="6200815"/>
                <a:ext cx="6327371" cy="13849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스킬 사용 시 잠깐 동안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카메라를 </a:t>
                </a:r>
                <a:r>
                  <a:rPr lang="ko-KR" altLang="en-US" sz="9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줌인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하다가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0.1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의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회전 모션에 맞춰 </a:t>
                </a:r>
                <a:r>
                  <a:rPr lang="ko-KR" altLang="en-US" sz="9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줌아웃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하여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0.5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원래 시점으로 돌아갑니다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06BED71A-8BA2-8C0F-00BE-4046CE09EECA}"/>
                  </a:ext>
                </a:extLst>
              </p:cNvPr>
              <p:cNvGrpSpPr/>
              <p:nvPr/>
            </p:nvGrpSpPr>
            <p:grpSpPr>
              <a:xfrm>
                <a:off x="1101523" y="6201840"/>
                <a:ext cx="277974" cy="151839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7" name="이등변 삼각형 46">
                  <a:extLst>
                    <a:ext uri="{FF2B5EF4-FFF2-40B4-BE49-F238E27FC236}">
                      <a16:creationId xmlns:a16="http://schemas.microsoft.com/office/drawing/2014/main" id="{869A25EA-F1D0-8933-B16A-5F3EEF88D6AC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18442E3A-277E-254E-AF8C-FC0857B1CC2E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029DC89-487A-BC76-C24C-9F01E9C6D998}"/>
                  </a:ext>
                </a:extLst>
              </p:cNvPr>
              <p:cNvCxnSpPr>
                <a:cxnSpLocks/>
                <a:stCxn id="48" idx="2"/>
              </p:cNvCxnSpPr>
              <p:nvPr/>
            </p:nvCxnSpPr>
            <p:spPr>
              <a:xfrm>
                <a:off x="1208584" y="6353679"/>
                <a:ext cx="6413194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C2A5C0-F052-4518-2C67-961C6763757E}"/>
                </a:ext>
              </a:extLst>
            </p:cNvPr>
            <p:cNvSpPr txBox="1"/>
            <p:nvPr/>
          </p:nvSpPr>
          <p:spPr>
            <a:xfrm>
              <a:off x="192088" y="5443455"/>
              <a:ext cx="69437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900" dirty="0"/>
                <a:t>[ </a:t>
              </a:r>
              <a:r>
                <a:rPr lang="ko-KR" altLang="en-US" sz="900" dirty="0"/>
                <a:t>카메라 </a:t>
              </a:r>
              <a:r>
                <a:rPr lang="en-US" altLang="ko-KR" sz="900" dirty="0"/>
                <a:t>]</a:t>
              </a:r>
              <a:endParaRPr lang="ko-KR" altLang="en-US" sz="900" dirty="0"/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FD78AC1F-1126-0C95-DA4C-355DA79DDF15}"/>
              </a:ext>
            </a:extLst>
          </p:cNvPr>
          <p:cNvGrpSpPr/>
          <p:nvPr/>
        </p:nvGrpSpPr>
        <p:grpSpPr>
          <a:xfrm>
            <a:off x="189103" y="649273"/>
            <a:ext cx="3056867" cy="4596941"/>
            <a:chOff x="189104" y="649273"/>
            <a:chExt cx="3056867" cy="459694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F369AA5-4576-40EB-2877-0A983392056D}"/>
                </a:ext>
              </a:extLst>
            </p:cNvPr>
            <p:cNvSpPr/>
            <p:nvPr/>
          </p:nvSpPr>
          <p:spPr>
            <a:xfrm>
              <a:off x="189104" y="860471"/>
              <a:ext cx="3056867" cy="43857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C6E854D-4397-7579-F2B0-BF389239F0E7}"/>
                </a:ext>
              </a:extLst>
            </p:cNvPr>
            <p:cNvSpPr/>
            <p:nvPr/>
          </p:nvSpPr>
          <p:spPr>
            <a:xfrm>
              <a:off x="189104" y="860472"/>
              <a:ext cx="3056866" cy="444040"/>
            </a:xfrm>
            <a:prstGeom prst="rect">
              <a:avLst/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8" name="TextBox 65">
              <a:extLst>
                <a:ext uri="{FF2B5EF4-FFF2-40B4-BE49-F238E27FC236}">
                  <a16:creationId xmlns:a16="http://schemas.microsoft.com/office/drawing/2014/main" id="{A1A411C7-7C4F-7EDB-BF0F-0AD90F625FE8}"/>
                </a:ext>
              </a:extLst>
            </p:cNvPr>
            <p:cNvSpPr txBox="1"/>
            <p:nvPr/>
          </p:nvSpPr>
          <p:spPr>
            <a:xfrm>
              <a:off x="406545" y="924757"/>
              <a:ext cx="2621985" cy="31547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t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목에 걸친 후 자세를 낮춰 한바퀴 회전합니다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동시에 주변의 에너지가 캐릭터를 향해 모여듭니다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08F8F23-F8BA-7953-50E5-8A78CC63E76F}"/>
                </a:ext>
              </a:extLst>
            </p:cNvPr>
            <p:cNvGrpSpPr/>
            <p:nvPr/>
          </p:nvGrpSpPr>
          <p:grpSpPr>
            <a:xfrm>
              <a:off x="379010" y="1342984"/>
              <a:ext cx="695076" cy="123238"/>
              <a:chOff x="325285" y="1036570"/>
              <a:chExt cx="695076" cy="123238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DBFB021A-A60E-4F90-BC98-B6DF1E82B032}"/>
                  </a:ext>
                </a:extLst>
              </p:cNvPr>
              <p:cNvGrpSpPr/>
              <p:nvPr/>
            </p:nvGrpSpPr>
            <p:grpSpPr>
              <a:xfrm>
                <a:off x="804232" y="1039161"/>
                <a:ext cx="216129" cy="118057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DAB6F550-AC78-04E5-2E1D-96D27C0303D3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A598774F-C5AB-A661-78FE-2B8B1076987F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>
                  <a:normAutofit lnSpcReduction="10000"/>
                </a:bodyPr>
                <a:lstStyle/>
                <a:p>
                  <a:pPr algn="ctr"/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F3984E2-C9EC-886D-AB35-99F452FCB355}"/>
                  </a:ext>
                </a:extLst>
              </p:cNvPr>
              <p:cNvGrpSpPr/>
              <p:nvPr/>
            </p:nvGrpSpPr>
            <p:grpSpPr>
              <a:xfrm>
                <a:off x="325285" y="1036570"/>
                <a:ext cx="562154" cy="123238"/>
                <a:chOff x="372454" y="941326"/>
                <a:chExt cx="562153" cy="123238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0D7009-D13F-3D3B-E1F3-FCECC534EE63}"/>
                    </a:ext>
                  </a:extLst>
                </p:cNvPr>
                <p:cNvSpPr txBox="1"/>
                <p:nvPr/>
              </p:nvSpPr>
              <p:spPr>
                <a:xfrm>
                  <a:off x="542523" y="941326"/>
                  <a:ext cx="392084" cy="1232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ko-KR" altLang="en-US" sz="801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카메라</a:t>
                  </a:r>
                  <a:endParaRPr lang="en-US" altLang="ko-KR" sz="801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1E9BF7D9-2089-112A-4EBB-C5875E68815B}"/>
                    </a:ext>
                  </a:extLst>
                </p:cNvPr>
                <p:cNvGrpSpPr/>
                <p:nvPr/>
              </p:nvGrpSpPr>
              <p:grpSpPr>
                <a:xfrm>
                  <a:off x="372454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33" name="자유형: 도형 32">
                    <a:extLst>
                      <a:ext uri="{FF2B5EF4-FFF2-40B4-BE49-F238E27FC236}">
                        <a16:creationId xmlns:a16="http://schemas.microsoft.com/office/drawing/2014/main" id="{0F1469D2-13BE-A100-EE73-A2D6670B7F0C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799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4" name="자유형: 도형 33">
                    <a:extLst>
                      <a:ext uri="{FF2B5EF4-FFF2-40B4-BE49-F238E27FC236}">
                        <a16:creationId xmlns:a16="http://schemas.microsoft.com/office/drawing/2014/main" id="{E65E0060-168B-2720-EEA8-F01505D83400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799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AC6CA22-445E-E769-43E3-1D818786B283}"/>
                </a:ext>
              </a:extLst>
            </p:cNvPr>
            <p:cNvGrpSpPr/>
            <p:nvPr/>
          </p:nvGrpSpPr>
          <p:grpSpPr>
            <a:xfrm>
              <a:off x="357013" y="1671550"/>
              <a:ext cx="2721048" cy="1447542"/>
              <a:chOff x="562814" y="1166955"/>
              <a:chExt cx="2721048" cy="1447542"/>
            </a:xfrm>
          </p:grpSpPr>
          <p:pic>
            <p:nvPicPr>
              <p:cNvPr id="22" name="그림 21" descr="만화 영화, 무기, 의류이(가) 표시된 사진&#10;&#10;자동 생성된 설명">
                <a:extLst>
                  <a:ext uri="{FF2B5EF4-FFF2-40B4-BE49-F238E27FC236}">
                    <a16:creationId xmlns:a16="http://schemas.microsoft.com/office/drawing/2014/main" id="{10483803-68F7-BC35-3462-833459021E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0" t="9086" r="691"/>
              <a:stretch/>
            </p:blipFill>
            <p:spPr>
              <a:xfrm>
                <a:off x="562814" y="1295530"/>
                <a:ext cx="2721048" cy="1318967"/>
              </a:xfrm>
              <a:prstGeom prst="rect">
                <a:avLst/>
              </a:prstGeom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F9F423F-1321-D46A-5FFF-321DE567BD69}"/>
                  </a:ext>
                </a:extLst>
              </p:cNvPr>
              <p:cNvGrpSpPr/>
              <p:nvPr/>
            </p:nvGrpSpPr>
            <p:grpSpPr>
              <a:xfrm>
                <a:off x="1032125" y="1166955"/>
                <a:ext cx="1975063" cy="491393"/>
                <a:chOff x="911860" y="1257100"/>
                <a:chExt cx="1975063" cy="491394"/>
              </a:xfrm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F863341-D717-BCD3-492F-C60C54D6EA42}"/>
                    </a:ext>
                  </a:extLst>
                </p:cNvPr>
                <p:cNvSpPr/>
                <p:nvPr/>
              </p:nvSpPr>
              <p:spPr>
                <a:xfrm>
                  <a:off x="911860" y="1532494"/>
                  <a:ext cx="216000" cy="216000"/>
                </a:xfrm>
                <a:prstGeom prst="ellipse">
                  <a:avLst/>
                </a:prstGeom>
                <a:noFill/>
                <a:ln w="1905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 dirty="0">
                    <a:effectLst>
                      <a:glow rad="127000">
                        <a:schemeClr val="bg1"/>
                      </a:glow>
                    </a:effectLst>
                  </a:endParaRPr>
                </a:p>
              </p:txBody>
            </p:sp>
            <p:cxnSp>
              <p:nvCxnSpPr>
                <p:cNvPr id="25" name="연결선: 꺾임 24">
                  <a:extLst>
                    <a:ext uri="{FF2B5EF4-FFF2-40B4-BE49-F238E27FC236}">
                      <a16:creationId xmlns:a16="http://schemas.microsoft.com/office/drawing/2014/main" id="{E45A3B58-F083-BD31-9F37-FA3F9EB70815}"/>
                    </a:ext>
                  </a:extLst>
                </p:cNvPr>
                <p:cNvCxnSpPr>
                  <a:cxnSpLocks/>
                  <a:stCxn id="24" idx="0"/>
                  <a:endCxn id="27" idx="1"/>
                </p:cNvCxnSpPr>
                <p:nvPr/>
              </p:nvCxnSpPr>
              <p:spPr>
                <a:xfrm rot="5400000" flipH="1" flipV="1">
                  <a:off x="966974" y="1371607"/>
                  <a:ext cx="213773" cy="108000"/>
                </a:xfrm>
                <a:prstGeom prst="bentConnector2">
                  <a:avLst/>
                </a:prstGeom>
                <a:ln w="9525">
                  <a:solidFill>
                    <a:schemeClr val="tx1"/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3C779256-17C1-3842-F7C8-F77552C7BE5B}"/>
                    </a:ext>
                  </a:extLst>
                </p:cNvPr>
                <p:cNvGrpSpPr/>
                <p:nvPr/>
              </p:nvGrpSpPr>
              <p:grpSpPr>
                <a:xfrm>
                  <a:off x="1127860" y="1257100"/>
                  <a:ext cx="1759063" cy="246139"/>
                  <a:chOff x="1127860" y="1174542"/>
                  <a:chExt cx="1759063" cy="246139"/>
                </a:xfrm>
              </p:grpSpPr>
              <p:sp>
                <p:nvSpPr>
                  <p:cNvPr id="27" name="TextBox 4">
                    <a:extLst>
                      <a:ext uri="{FF2B5EF4-FFF2-40B4-BE49-F238E27FC236}">
                        <a16:creationId xmlns:a16="http://schemas.microsoft.com/office/drawing/2014/main" id="{2BC63AD3-7013-6C76-A2EE-A142A2971DCD}"/>
                      </a:ext>
                    </a:extLst>
                  </p:cNvPr>
                  <p:cNvSpPr txBox="1"/>
                  <p:nvPr/>
                </p:nvSpPr>
                <p:spPr>
                  <a:xfrm>
                    <a:off x="1127860" y="1174542"/>
                    <a:ext cx="1759063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1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/>
                      <a:t>왼손은 반드시 창을 잡고 있어야 합니다</a:t>
                    </a:r>
                    <a:r>
                      <a:rPr lang="en-US" altLang="ko-KR" sz="801" dirty="0"/>
                      <a:t>.</a:t>
                    </a:r>
                  </a:p>
                </p:txBody>
              </p:sp>
              <p:sp>
                <p:nvSpPr>
                  <p:cNvPr id="28" name="TextBox 4">
                    <a:extLst>
                      <a:ext uri="{FF2B5EF4-FFF2-40B4-BE49-F238E27FC236}">
                        <a16:creationId xmlns:a16="http://schemas.microsoft.com/office/drawing/2014/main" id="{3CCC9DF9-5986-565D-A801-D164172AB256}"/>
                      </a:ext>
                    </a:extLst>
                  </p:cNvPr>
                  <p:cNvSpPr txBox="1"/>
                  <p:nvPr/>
                </p:nvSpPr>
                <p:spPr>
                  <a:xfrm>
                    <a:off x="1214824" y="1312959"/>
                    <a:ext cx="1577906" cy="10772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∵</a:t>
                    </a:r>
                    <a:r>
                      <a: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 [</a:t>
                    </a:r>
                    <a:r>
                      <a:rPr lang="ko-KR" altLang="en-US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모션 </a:t>
                    </a:r>
                    <a:r>
                      <a: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2] </a:t>
                    </a:r>
                    <a:r>
                      <a:rPr lang="ko-KR" altLang="en-US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에서 왼손으로 창을 찔러 공격</a:t>
                    </a:r>
                  </a:p>
                </p:txBody>
              </p:sp>
            </p:grpSp>
          </p:grp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AE356AFD-7C15-CBEE-295E-470DDC15EA52}"/>
                </a:ext>
              </a:extLst>
            </p:cNvPr>
            <p:cNvGrpSpPr/>
            <p:nvPr/>
          </p:nvGrpSpPr>
          <p:grpSpPr>
            <a:xfrm>
              <a:off x="275708" y="3646537"/>
              <a:ext cx="2915718" cy="1317146"/>
              <a:chOff x="1008598" y="3513748"/>
              <a:chExt cx="2915718" cy="1317146"/>
            </a:xfrm>
          </p:grpSpPr>
          <p:sp>
            <p:nvSpPr>
              <p:cNvPr id="18" name="TextBox 4">
                <a:extLst>
                  <a:ext uri="{FF2B5EF4-FFF2-40B4-BE49-F238E27FC236}">
                    <a16:creationId xmlns:a16="http://schemas.microsoft.com/office/drawing/2014/main" id="{DEC65AB2-CE75-4545-A8D3-B5D758D4D378}"/>
                  </a:ext>
                </a:extLst>
              </p:cNvPr>
              <p:cNvSpPr txBox="1"/>
              <p:nvPr/>
            </p:nvSpPr>
            <p:spPr>
              <a:xfrm>
                <a:off x="2295665" y="4584416"/>
                <a:ext cx="1596591" cy="24647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◀ 에너지가 모여들어</a:t>
                </a:r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  <a:p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   클래스 마크의 모양을 형성합니다</a:t>
                </a:r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37A37CE9-87A2-F341-0BA8-7179CAA37103}"/>
                  </a:ext>
                </a:extLst>
              </p:cNvPr>
              <p:cNvGrpSpPr/>
              <p:nvPr/>
            </p:nvGrpSpPr>
            <p:grpSpPr>
              <a:xfrm>
                <a:off x="1008598" y="3523273"/>
                <a:ext cx="1271278" cy="1307621"/>
                <a:chOff x="857826" y="3430075"/>
                <a:chExt cx="1271278" cy="1307621"/>
              </a:xfrm>
            </p:grpSpPr>
            <p:sp>
              <p:nvSpPr>
                <p:cNvPr id="20" name="TextBox 4">
                  <a:extLst>
                    <a:ext uri="{FF2B5EF4-FFF2-40B4-BE49-F238E27FC236}">
                      <a16:creationId xmlns:a16="http://schemas.microsoft.com/office/drawing/2014/main" id="{416383D3-561A-EDEF-E6FB-029571C26863}"/>
                    </a:ext>
                  </a:extLst>
                </p:cNvPr>
                <p:cNvSpPr txBox="1"/>
                <p:nvPr/>
              </p:nvSpPr>
              <p:spPr>
                <a:xfrm>
                  <a:off x="921620" y="3430075"/>
                  <a:ext cx="1143690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에너지 흡수 예시</a:t>
                  </a:r>
                  <a:r>
                    <a:rPr lang="en-US" altLang="ko-KR" sz="801" dirty="0"/>
                    <a:t>]</a:t>
                  </a:r>
                  <a:endParaRPr lang="ko-KR" altLang="en-US" sz="801" dirty="0"/>
                </a:p>
              </p:txBody>
            </p:sp>
            <p:pic>
              <p:nvPicPr>
                <p:cNvPr id="21" name="그림 20" descr="어둠, 우주, 성운, 불꽃놀이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7D28B56-DDBD-1EC3-9327-48468A296C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300" r="20574"/>
                <a:stretch>
                  <a:fillRect/>
                </a:stretch>
              </p:blipFill>
              <p:spPr>
                <a:xfrm>
                  <a:off x="857826" y="3568793"/>
                  <a:ext cx="1271278" cy="1168903"/>
                </a:xfrm>
                <a:prstGeom prst="rect">
                  <a:avLst/>
                </a:prstGeom>
              </p:spPr>
            </p:pic>
          </p:grpSp>
          <p:sp>
            <p:nvSpPr>
              <p:cNvPr id="129" name="TextBox 4">
                <a:extLst>
                  <a:ext uri="{FF2B5EF4-FFF2-40B4-BE49-F238E27FC236}">
                    <a16:creationId xmlns:a16="http://schemas.microsoft.com/office/drawing/2014/main" id="{32A98112-79F8-F968-087B-1C8BAA6F1DAA}"/>
                  </a:ext>
                </a:extLst>
              </p:cNvPr>
              <p:cNvSpPr txBox="1"/>
              <p:nvPr/>
            </p:nvSpPr>
            <p:spPr>
              <a:xfrm>
                <a:off x="2295665" y="3513748"/>
                <a:ext cx="1628651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캐릭터의 중심에 에너지가 모여듭니다</a:t>
                </a:r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2D5D9788-C5F8-DABB-A9C3-6430E39A6753}"/>
                </a:ext>
              </a:extLst>
            </p:cNvPr>
            <p:cNvGrpSpPr/>
            <p:nvPr/>
          </p:nvGrpSpPr>
          <p:grpSpPr>
            <a:xfrm>
              <a:off x="189104" y="649273"/>
              <a:ext cx="1341571" cy="211199"/>
              <a:chOff x="189104" y="611308"/>
              <a:chExt cx="1341571" cy="211199"/>
            </a:xfrm>
          </p:grpSpPr>
          <p:sp>
            <p:nvSpPr>
              <p:cNvPr id="40" name="TextBox 70">
                <a:extLst>
                  <a:ext uri="{FF2B5EF4-FFF2-40B4-BE49-F238E27FC236}">
                    <a16:creationId xmlns:a16="http://schemas.microsoft.com/office/drawing/2014/main" id="{4ECF2F0A-D181-F0EE-F835-6806287E1AA2}"/>
                  </a:ext>
                </a:extLst>
              </p:cNvPr>
              <p:cNvSpPr txBox="1"/>
              <p:nvPr/>
            </p:nvSpPr>
            <p:spPr>
              <a:xfrm>
                <a:off x="189104" y="611308"/>
                <a:ext cx="189906" cy="211199"/>
              </a:xfrm>
              <a:prstGeom prst="rect">
                <a:avLst/>
              </a:prstGeom>
              <a:solidFill>
                <a:srgbClr val="BD9C7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１</a:t>
                </a:r>
              </a:p>
            </p:txBody>
          </p:sp>
          <p:sp>
            <p:nvSpPr>
              <p:cNvPr id="124" name="TextBox 70">
                <a:extLst>
                  <a:ext uri="{FF2B5EF4-FFF2-40B4-BE49-F238E27FC236}">
                    <a16:creationId xmlns:a16="http://schemas.microsoft.com/office/drawing/2014/main" id="{BF8B787F-4FD9-4E9F-A951-26A3EC3C9B82}"/>
                  </a:ext>
                </a:extLst>
              </p:cNvPr>
              <p:cNvSpPr txBox="1"/>
              <p:nvPr/>
            </p:nvSpPr>
            <p:spPr>
              <a:xfrm>
                <a:off x="379010" y="611308"/>
                <a:ext cx="1151665" cy="211199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준비</a:t>
                </a:r>
              </a:p>
            </p:txBody>
          </p:sp>
        </p:grp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4935603-4D25-50FB-2C06-8C7D459EB7C4}"/>
              </a:ext>
            </a:extLst>
          </p:cNvPr>
          <p:cNvSpPr/>
          <p:nvPr/>
        </p:nvSpPr>
        <p:spPr>
          <a:xfrm>
            <a:off x="3373185" y="2842142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3D7F8CBF-A090-7BB4-AAC9-A8C96B4EEE0E}"/>
              </a:ext>
            </a:extLst>
          </p:cNvPr>
          <p:cNvGrpSpPr/>
          <p:nvPr/>
        </p:nvGrpSpPr>
        <p:grpSpPr>
          <a:xfrm>
            <a:off x="3760061" y="649273"/>
            <a:ext cx="3306472" cy="4596941"/>
            <a:chOff x="3421117" y="649273"/>
            <a:chExt cx="3306472" cy="4596941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3FBD3AA-A93D-2C11-9D50-734670692C49}"/>
                </a:ext>
              </a:extLst>
            </p:cNvPr>
            <p:cNvSpPr/>
            <p:nvPr/>
          </p:nvSpPr>
          <p:spPr>
            <a:xfrm>
              <a:off x="3421117" y="860474"/>
              <a:ext cx="3306472" cy="43857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E395805-F7D0-C47B-595F-0283DBD0B2C2}"/>
                </a:ext>
              </a:extLst>
            </p:cNvPr>
            <p:cNvSpPr/>
            <p:nvPr/>
          </p:nvSpPr>
          <p:spPr>
            <a:xfrm>
              <a:off x="3421118" y="860472"/>
              <a:ext cx="3306471" cy="444040"/>
            </a:xfrm>
            <a:prstGeom prst="rect">
              <a:avLst/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2" name="TextBox 65">
              <a:extLst>
                <a:ext uri="{FF2B5EF4-FFF2-40B4-BE49-F238E27FC236}">
                  <a16:creationId xmlns:a16="http://schemas.microsoft.com/office/drawing/2014/main" id="{EEAB9B4B-1C48-CDB6-8A7E-A062580A67CF}"/>
                </a:ext>
              </a:extLst>
            </p:cNvPr>
            <p:cNvSpPr txBox="1"/>
            <p:nvPr/>
          </p:nvSpPr>
          <p:spPr>
            <a:xfrm>
              <a:off x="3986555" y="924757"/>
              <a:ext cx="2175596" cy="31547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오른쪽 다리를 뒤로 접으며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찌릅니다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다리를 피며 창을 강하게 당겨옵니다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E2F6F18F-44C1-6F8F-75F5-C9326F48DBD7}"/>
                </a:ext>
              </a:extLst>
            </p:cNvPr>
            <p:cNvGrpSpPr/>
            <p:nvPr/>
          </p:nvGrpSpPr>
          <p:grpSpPr>
            <a:xfrm>
              <a:off x="4148986" y="3897054"/>
              <a:ext cx="1850734" cy="1190172"/>
              <a:chOff x="4951514" y="2525306"/>
              <a:chExt cx="1850734" cy="1190172"/>
            </a:xfrm>
          </p:grpSpPr>
          <p:sp>
            <p:nvSpPr>
              <p:cNvPr id="102" name="TextBox 4">
                <a:extLst>
                  <a:ext uri="{FF2B5EF4-FFF2-40B4-BE49-F238E27FC236}">
                    <a16:creationId xmlns:a16="http://schemas.microsoft.com/office/drawing/2014/main" id="{845452EE-36CF-3C67-0E8A-86392FC27E8E}"/>
                  </a:ext>
                </a:extLst>
              </p:cNvPr>
              <p:cNvSpPr txBox="1"/>
              <p:nvPr/>
            </p:nvSpPr>
            <p:spPr>
              <a:xfrm>
                <a:off x="5001875" y="3555888"/>
                <a:ext cx="1750013" cy="15959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36000" rIns="7200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r">
                  <a:spcAft>
                    <a:spcPts val="300"/>
                  </a:spcAft>
                </a:pPr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▲  창 쪽으로 에너지가 모여듭니다</a:t>
                </a:r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     </a:t>
                </a:r>
                <a:endParaRPr lang="ko-KR" altLang="en-US" sz="801" dirty="0"/>
              </a:p>
            </p:txBody>
          </p:sp>
          <p:sp>
            <p:nvSpPr>
              <p:cNvPr id="103" name="TextBox 4">
                <a:extLst>
                  <a:ext uri="{FF2B5EF4-FFF2-40B4-BE49-F238E27FC236}">
                    <a16:creationId xmlns:a16="http://schemas.microsoft.com/office/drawing/2014/main" id="{EB01F511-3651-7097-D927-384157A14F85}"/>
                  </a:ext>
                </a:extLst>
              </p:cNvPr>
              <p:cNvSpPr txBox="1"/>
              <p:nvPr/>
            </p:nvSpPr>
            <p:spPr>
              <a:xfrm>
                <a:off x="4951514" y="2525306"/>
                <a:ext cx="1850734" cy="12323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>
                  <a:spcAft>
                    <a:spcPts val="300"/>
                  </a:spcAft>
                </a:pPr>
                <a:r>
                  <a:rPr lang="en-US" altLang="ko-KR" sz="801" dirty="0"/>
                  <a:t>[</a:t>
                </a:r>
                <a:r>
                  <a:rPr lang="ko-KR" altLang="en-US" sz="801" dirty="0"/>
                  <a:t>창을 당길 때 형성되는 이펙트 예시</a:t>
                </a:r>
                <a:r>
                  <a:rPr lang="en-US" altLang="ko-KR" sz="801" dirty="0"/>
                  <a:t>]</a:t>
                </a:r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A3C7B108-2E60-9050-45A0-9A9782E84966}"/>
                  </a:ext>
                </a:extLst>
              </p:cNvPr>
              <p:cNvGrpSpPr/>
              <p:nvPr/>
            </p:nvGrpSpPr>
            <p:grpSpPr>
              <a:xfrm>
                <a:off x="5004753" y="2656786"/>
                <a:ext cx="1744256" cy="910190"/>
                <a:chOff x="5697650" y="2858979"/>
                <a:chExt cx="1744256" cy="910190"/>
              </a:xfrm>
            </p:grpSpPr>
            <p:pic>
              <p:nvPicPr>
                <p:cNvPr id="105" name="그림 104" descr="스크린샷, 비행기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F20556C-5E3E-ED88-3E45-96004FEA91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7650" y="2858979"/>
                  <a:ext cx="1744256" cy="910190"/>
                </a:xfrm>
                <a:prstGeom prst="rect">
                  <a:avLst/>
                </a:prstGeom>
              </p:spPr>
            </p:pic>
            <p:sp>
              <p:nvSpPr>
                <p:cNvPr id="106" name="화살표: 오른쪽 105">
                  <a:extLst>
                    <a:ext uri="{FF2B5EF4-FFF2-40B4-BE49-F238E27FC236}">
                      <a16:creationId xmlns:a16="http://schemas.microsoft.com/office/drawing/2014/main" id="{8F2E5D73-62F5-DF14-A2C5-99F1C5FF532F}"/>
                    </a:ext>
                  </a:extLst>
                </p:cNvPr>
                <p:cNvSpPr/>
                <p:nvPr/>
              </p:nvSpPr>
              <p:spPr>
                <a:xfrm rot="12340923" flipV="1">
                  <a:off x="6338583" y="3479350"/>
                  <a:ext cx="30165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화살표: 오른쪽 106">
                  <a:extLst>
                    <a:ext uri="{FF2B5EF4-FFF2-40B4-BE49-F238E27FC236}">
                      <a16:creationId xmlns:a16="http://schemas.microsoft.com/office/drawing/2014/main" id="{4169FCE9-A0B2-9810-3B0B-7B90471D2D0D}"/>
                    </a:ext>
                  </a:extLst>
                </p:cNvPr>
                <p:cNvSpPr/>
                <p:nvPr/>
              </p:nvSpPr>
              <p:spPr>
                <a:xfrm rot="9259077">
                  <a:off x="6338582" y="3079720"/>
                  <a:ext cx="30165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B0F263F1-375F-399F-01C4-DA0103D4B518}"/>
                </a:ext>
              </a:extLst>
            </p:cNvPr>
            <p:cNvGrpSpPr/>
            <p:nvPr/>
          </p:nvGrpSpPr>
          <p:grpSpPr>
            <a:xfrm>
              <a:off x="3587347" y="1643698"/>
              <a:ext cx="2974012" cy="1338840"/>
              <a:chOff x="3549125" y="1643698"/>
              <a:chExt cx="2974012" cy="1338840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CA528182-D522-BA92-92BA-71DC18CEC824}"/>
                  </a:ext>
                </a:extLst>
              </p:cNvPr>
              <p:cNvGrpSpPr/>
              <p:nvPr/>
            </p:nvGrpSpPr>
            <p:grpSpPr>
              <a:xfrm>
                <a:off x="3549125" y="1643698"/>
                <a:ext cx="2959332" cy="1338840"/>
                <a:chOff x="3549125" y="1380084"/>
                <a:chExt cx="3369654" cy="1524475"/>
              </a:xfrm>
            </p:grpSpPr>
            <p:pic>
              <p:nvPicPr>
                <p:cNvPr id="111" name="그림 110" descr="물고기, 다채로움, 빛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32B584D-5B5D-C6BA-D619-67A871359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67" t="74621" b="14847"/>
                <a:stretch>
                  <a:fillRect/>
                </a:stretch>
              </p:blipFill>
              <p:spPr>
                <a:xfrm>
                  <a:off x="3549125" y="1380084"/>
                  <a:ext cx="3369654" cy="917401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  <p:pic>
              <p:nvPicPr>
                <p:cNvPr id="112" name="그림 111" descr="만화 영화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F35175A-0614-FAF7-6D08-066F5413C7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9009" y="1532105"/>
                  <a:ext cx="1850734" cy="1372454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FFB05CFB-F2E8-388E-4389-E860C48A75CE}"/>
                  </a:ext>
                </a:extLst>
              </p:cNvPr>
              <p:cNvGrpSpPr/>
              <p:nvPr/>
            </p:nvGrpSpPr>
            <p:grpSpPr>
              <a:xfrm>
                <a:off x="4239898" y="1811212"/>
                <a:ext cx="978408" cy="191443"/>
                <a:chOff x="5094727" y="1422000"/>
                <a:chExt cx="978408" cy="191443"/>
              </a:xfrm>
            </p:grpSpPr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D2DC3310-2CB1-363A-E296-5B52E778F64A}"/>
                    </a:ext>
                  </a:extLst>
                </p:cNvPr>
                <p:cNvGrpSpPr/>
                <p:nvPr/>
              </p:nvGrpSpPr>
              <p:grpSpPr>
                <a:xfrm>
                  <a:off x="5149340" y="1422000"/>
                  <a:ext cx="456515" cy="108000"/>
                  <a:chOff x="5267605" y="1383756"/>
                  <a:chExt cx="456515" cy="108003"/>
                </a:xfrm>
              </p:grpSpPr>
              <p:sp>
                <p:nvSpPr>
                  <p:cNvPr id="121" name="TextBox 4">
                    <a:extLst>
                      <a:ext uri="{FF2B5EF4-FFF2-40B4-BE49-F238E27FC236}">
                        <a16:creationId xmlns:a16="http://schemas.microsoft.com/office/drawing/2014/main" id="{D47AFA71-55C9-B99F-A892-115AF98516D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67605" y="1383756"/>
                    <a:ext cx="108001" cy="108003"/>
                  </a:xfrm>
                  <a:prstGeom prst="rect">
                    <a:avLst/>
                  </a:prstGeom>
                  <a:solidFill>
                    <a:srgbClr val="FEFEEC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72001" tIns="35998" rIns="72001" bIns="35998" rtlCol="0" anchor="ctr" anchorCtr="0">
                    <a:noAutofit/>
                  </a:bodyPr>
                  <a:lstStyle>
                    <a:defPPr>
                      <a:defRPr lang="en-US"/>
                    </a:defPPr>
                    <a:lvl1pPr algn="ctr">
                      <a:defRPr sz="900" b="1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en-US" altLang="ko-KR" sz="700" b="0" dirty="0"/>
                      <a:t>1</a:t>
                    </a:r>
                    <a:endParaRPr lang="ko-KR" altLang="en-US" sz="700" b="0" dirty="0"/>
                  </a:p>
                </p:txBody>
              </p:sp>
              <p:sp>
                <p:nvSpPr>
                  <p:cNvPr id="122" name="TextBox 4">
                    <a:extLst>
                      <a:ext uri="{FF2B5EF4-FFF2-40B4-BE49-F238E27FC236}">
                        <a16:creationId xmlns:a16="http://schemas.microsoft.com/office/drawing/2014/main" id="{AB4E0C2A-766D-3371-50F8-1A3756767A5C}"/>
                      </a:ext>
                    </a:extLst>
                  </p:cNvPr>
                  <p:cNvSpPr txBox="1"/>
                  <p:nvPr/>
                </p:nvSpPr>
                <p:spPr>
                  <a:xfrm>
                    <a:off x="5372942" y="1383894"/>
                    <a:ext cx="351178" cy="10772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ko-KR" altLang="en-US" sz="700" dirty="0">
                        <a:solidFill>
                          <a:schemeClr val="bg1"/>
                        </a:solidFill>
                      </a:rPr>
                      <a:t>찌르기</a:t>
                    </a:r>
                  </a:p>
                </p:txBody>
              </p:sp>
            </p:grpSp>
            <p:sp>
              <p:nvSpPr>
                <p:cNvPr id="120" name="화살표: 오른쪽 119">
                  <a:extLst>
                    <a:ext uri="{FF2B5EF4-FFF2-40B4-BE49-F238E27FC236}">
                      <a16:creationId xmlns:a16="http://schemas.microsoft.com/office/drawing/2014/main" id="{CAB678DC-F8DD-8DDB-0268-BB520784A522}"/>
                    </a:ext>
                  </a:extLst>
                </p:cNvPr>
                <p:cNvSpPr/>
                <p:nvPr/>
              </p:nvSpPr>
              <p:spPr>
                <a:xfrm>
                  <a:off x="5094727" y="1544365"/>
                  <a:ext cx="97840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E9101302-F424-0E48-8159-B7BB4B6C0EF6}"/>
                  </a:ext>
                </a:extLst>
              </p:cNvPr>
              <p:cNvGrpSpPr/>
              <p:nvPr/>
            </p:nvGrpSpPr>
            <p:grpSpPr>
              <a:xfrm>
                <a:off x="4347929" y="2265682"/>
                <a:ext cx="673012" cy="190940"/>
                <a:chOff x="5168891" y="1933829"/>
                <a:chExt cx="673011" cy="190940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1F7FF78F-B743-96AE-E5DA-1EAFDDFAF7C1}"/>
                    </a:ext>
                  </a:extLst>
                </p:cNvPr>
                <p:cNvGrpSpPr/>
                <p:nvPr/>
              </p:nvGrpSpPr>
              <p:grpSpPr>
                <a:xfrm>
                  <a:off x="5350354" y="2016769"/>
                  <a:ext cx="491548" cy="108000"/>
                  <a:chOff x="5991801" y="1950156"/>
                  <a:chExt cx="491548" cy="108000"/>
                </a:xfrm>
              </p:grpSpPr>
              <p:sp>
                <p:nvSpPr>
                  <p:cNvPr id="117" name="TextBox 4">
                    <a:extLst>
                      <a:ext uri="{FF2B5EF4-FFF2-40B4-BE49-F238E27FC236}">
                        <a16:creationId xmlns:a16="http://schemas.microsoft.com/office/drawing/2014/main" id="{B6E98AB6-F7B7-55EC-DC2D-DFF216A1476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991801" y="1950156"/>
                    <a:ext cx="108000" cy="108000"/>
                  </a:xfrm>
                  <a:prstGeom prst="rect">
                    <a:avLst/>
                  </a:prstGeom>
                  <a:solidFill>
                    <a:srgbClr val="FEFEEC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72001" tIns="35998" rIns="72001" bIns="35998" rtlCol="0" anchor="ctr" anchorCtr="0">
                    <a:noAutofit/>
                  </a:bodyPr>
                  <a:lstStyle>
                    <a:defPPr>
                      <a:defRPr lang="en-US"/>
                    </a:defPPr>
                    <a:lvl1pPr algn="ctr">
                      <a:defRPr sz="900" b="1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en-US" altLang="ko-KR" sz="700" b="0" dirty="0"/>
                      <a:t>2</a:t>
                    </a:r>
                    <a:endParaRPr lang="ko-KR" altLang="en-US" sz="700" b="0" dirty="0"/>
                  </a:p>
                </p:txBody>
              </p:sp>
              <p:sp>
                <p:nvSpPr>
                  <p:cNvPr id="118" name="TextBox 4">
                    <a:extLst>
                      <a:ext uri="{FF2B5EF4-FFF2-40B4-BE49-F238E27FC236}">
                        <a16:creationId xmlns:a16="http://schemas.microsoft.com/office/drawing/2014/main" id="{6C1FAB04-0543-83AD-B33B-E27D34C3FE6D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403" y="1950157"/>
                    <a:ext cx="343946" cy="107722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 algn="ctr">
                      <a:defRPr sz="7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dirty="0">
                        <a:solidFill>
                          <a:srgbClr val="FAFCBC"/>
                        </a:solidFill>
                      </a:rPr>
                      <a:t>당기기</a:t>
                    </a:r>
                  </a:p>
                </p:txBody>
              </p:sp>
            </p:grpSp>
            <p:sp>
              <p:nvSpPr>
                <p:cNvPr id="116" name="화살표: 오른쪽 115">
                  <a:extLst>
                    <a:ext uri="{FF2B5EF4-FFF2-40B4-BE49-F238E27FC236}">
                      <a16:creationId xmlns:a16="http://schemas.microsoft.com/office/drawing/2014/main" id="{61F0F369-C496-5BC1-F94E-F4447C0234CF}"/>
                    </a:ext>
                  </a:extLst>
                </p:cNvPr>
                <p:cNvSpPr/>
                <p:nvPr/>
              </p:nvSpPr>
              <p:spPr>
                <a:xfrm flipH="1">
                  <a:off x="5168891" y="1933829"/>
                  <a:ext cx="55359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0" name="TextBox 4">
                <a:extLst>
                  <a:ext uri="{FF2B5EF4-FFF2-40B4-BE49-F238E27FC236}">
                    <a16:creationId xmlns:a16="http://schemas.microsoft.com/office/drawing/2014/main" id="{937F9685-FDE4-E81B-864D-5A6F74DC380B}"/>
                  </a:ext>
                </a:extLst>
              </p:cNvPr>
              <p:cNvSpPr txBox="1"/>
              <p:nvPr/>
            </p:nvSpPr>
            <p:spPr>
              <a:xfrm>
                <a:off x="4383128" y="2571694"/>
                <a:ext cx="2140009" cy="24647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▲  창 형상의 붉은빛 에너지가 찌르는 동작에 맞춰 </a:t>
                </a:r>
                <a:endPara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   </a:t>
                </a:r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전방으로 흐릅니다</a:t>
                </a:r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577D56A9-C1F9-5318-BEF5-3C31FB2E3787}"/>
                </a:ext>
              </a:extLst>
            </p:cNvPr>
            <p:cNvGrpSpPr/>
            <p:nvPr/>
          </p:nvGrpSpPr>
          <p:grpSpPr>
            <a:xfrm>
              <a:off x="3421118" y="649273"/>
              <a:ext cx="1341571" cy="211199"/>
              <a:chOff x="189104" y="611308"/>
              <a:chExt cx="1341571" cy="211199"/>
            </a:xfrm>
          </p:grpSpPr>
          <p:sp>
            <p:nvSpPr>
              <p:cNvPr id="131" name="TextBox 70">
                <a:extLst>
                  <a:ext uri="{FF2B5EF4-FFF2-40B4-BE49-F238E27FC236}">
                    <a16:creationId xmlns:a16="http://schemas.microsoft.com/office/drawing/2014/main" id="{D0DE7E53-A9AF-4074-B472-FD4A784A4C2C}"/>
                  </a:ext>
                </a:extLst>
              </p:cNvPr>
              <p:cNvSpPr txBox="1"/>
              <p:nvPr/>
            </p:nvSpPr>
            <p:spPr>
              <a:xfrm>
                <a:off x="189104" y="611308"/>
                <a:ext cx="189906" cy="211199"/>
              </a:xfrm>
              <a:prstGeom prst="rect">
                <a:avLst/>
              </a:prstGeom>
              <a:solidFill>
                <a:srgbClr val="BD9C7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  <a:endPara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32" name="TextBox 70">
                <a:extLst>
                  <a:ext uri="{FF2B5EF4-FFF2-40B4-BE49-F238E27FC236}">
                    <a16:creationId xmlns:a16="http://schemas.microsoft.com/office/drawing/2014/main" id="{F48D1F79-1AC8-E69F-698B-F0CDB92FD8FF}"/>
                  </a:ext>
                </a:extLst>
              </p:cNvPr>
              <p:cNvSpPr txBox="1"/>
              <p:nvPr/>
            </p:nvSpPr>
            <p:spPr>
              <a:xfrm>
                <a:off x="379010" y="611308"/>
                <a:ext cx="1151665" cy="2111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연속 공격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(1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차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A1194B34-F558-EE40-09AD-59381E89D73D}"/>
              </a:ext>
            </a:extLst>
          </p:cNvPr>
          <p:cNvGrpSpPr/>
          <p:nvPr/>
        </p:nvGrpSpPr>
        <p:grpSpPr>
          <a:xfrm>
            <a:off x="7580624" y="649274"/>
            <a:ext cx="4416304" cy="4596939"/>
            <a:chOff x="7574298" y="649273"/>
            <a:chExt cx="4416304" cy="4596939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6C37A83-A209-A905-4C4B-A8FAC61692A1}"/>
                </a:ext>
              </a:extLst>
            </p:cNvPr>
            <p:cNvSpPr/>
            <p:nvPr/>
          </p:nvSpPr>
          <p:spPr>
            <a:xfrm>
              <a:off x="7574298" y="860472"/>
              <a:ext cx="4416304" cy="43857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FC067CA-9405-A25F-0D24-D322058BC28E}"/>
                </a:ext>
              </a:extLst>
            </p:cNvPr>
            <p:cNvGrpSpPr/>
            <p:nvPr/>
          </p:nvGrpSpPr>
          <p:grpSpPr>
            <a:xfrm>
              <a:off x="7574298" y="860472"/>
              <a:ext cx="4416304" cy="444040"/>
              <a:chOff x="8257290" y="471641"/>
              <a:chExt cx="4416305" cy="444038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B1B2B48-FACA-CA4B-500A-D10F9055A9D5}"/>
                  </a:ext>
                </a:extLst>
              </p:cNvPr>
              <p:cNvSpPr/>
              <p:nvPr/>
            </p:nvSpPr>
            <p:spPr>
              <a:xfrm>
                <a:off x="8257290" y="471641"/>
                <a:ext cx="4416305" cy="444038"/>
              </a:xfrm>
              <a:prstGeom prst="rect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98" name="TextBox 65">
                <a:extLst>
                  <a:ext uri="{FF2B5EF4-FFF2-40B4-BE49-F238E27FC236}">
                    <a16:creationId xmlns:a16="http://schemas.microsoft.com/office/drawing/2014/main" id="{8FA02796-97CC-F492-542E-B4604288E3C2}"/>
                  </a:ext>
                </a:extLst>
              </p:cNvPr>
              <p:cNvSpPr txBox="1"/>
              <p:nvPr/>
            </p:nvSpPr>
            <p:spPr>
              <a:xfrm>
                <a:off x="9621301" y="624411"/>
                <a:ext cx="1688283" cy="13849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좌우로 휘둘러 공격합니다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B6BF932E-718C-AC0F-7F03-AAC0F2D79101}"/>
                </a:ext>
              </a:extLst>
            </p:cNvPr>
            <p:cNvGrpSpPr/>
            <p:nvPr/>
          </p:nvGrpSpPr>
          <p:grpSpPr>
            <a:xfrm>
              <a:off x="7696585" y="1696644"/>
              <a:ext cx="1791024" cy="1651890"/>
              <a:chOff x="8343576" y="1312868"/>
              <a:chExt cx="1791024" cy="1651890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FAEFA9E-A86C-BA71-B374-3FB1B12CD5AE}"/>
                  </a:ext>
                </a:extLst>
              </p:cNvPr>
              <p:cNvSpPr/>
              <p:nvPr/>
            </p:nvSpPr>
            <p:spPr>
              <a:xfrm>
                <a:off x="8343576" y="1312868"/>
                <a:ext cx="1791024" cy="237708"/>
              </a:xfrm>
              <a:prstGeom prst="rect">
                <a:avLst/>
              </a:prstGeom>
              <a:solidFill>
                <a:srgbClr val="FEFEEC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C5FCEEC9-479C-3765-401D-EAFB6391FDED}"/>
                  </a:ext>
                </a:extLst>
              </p:cNvPr>
              <p:cNvGrpSpPr/>
              <p:nvPr/>
            </p:nvGrpSpPr>
            <p:grpSpPr>
              <a:xfrm>
                <a:off x="8389443" y="1488779"/>
                <a:ext cx="1699290" cy="1475979"/>
                <a:chOff x="8376723" y="1306771"/>
                <a:chExt cx="1398848" cy="1215020"/>
              </a:xfrm>
            </p:grpSpPr>
            <p:pic>
              <p:nvPicPr>
                <p:cNvPr id="95" name="그림 94">
                  <a:extLst>
                    <a:ext uri="{FF2B5EF4-FFF2-40B4-BE49-F238E27FC236}">
                      <a16:creationId xmlns:a16="http://schemas.microsoft.com/office/drawing/2014/main" id="{A97C88BC-55BE-AB9A-BFEA-F1B7E82057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62"/>
                <a:stretch>
                  <a:fillRect/>
                </a:stretch>
              </p:blipFill>
              <p:spPr>
                <a:xfrm>
                  <a:off x="8384816" y="1306771"/>
                  <a:ext cx="1390755" cy="1215020"/>
                </a:xfrm>
                <a:prstGeom prst="rect">
                  <a:avLst/>
                </a:prstGeom>
              </p:spPr>
            </p:pic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0954046-71D4-DEC5-7E0E-25CD202EDF33}"/>
                    </a:ext>
                  </a:extLst>
                </p:cNvPr>
                <p:cNvSpPr/>
                <p:nvPr/>
              </p:nvSpPr>
              <p:spPr>
                <a:xfrm>
                  <a:off x="8376723" y="1737789"/>
                  <a:ext cx="244015" cy="244015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70B83B59-8BFA-4B41-BEA7-33C56FF570F5}"/>
                  </a:ext>
                </a:extLst>
              </p:cNvPr>
              <p:cNvGrpSpPr/>
              <p:nvPr/>
            </p:nvGrpSpPr>
            <p:grpSpPr>
              <a:xfrm>
                <a:off x="8501107" y="1358662"/>
                <a:ext cx="1475962" cy="153888"/>
                <a:chOff x="8394474" y="1358662"/>
                <a:chExt cx="1475962" cy="153888"/>
              </a:xfrm>
            </p:grpSpPr>
            <p:sp>
              <p:nvSpPr>
                <p:cNvPr id="93" name="TextBox 4">
                  <a:extLst>
                    <a:ext uri="{FF2B5EF4-FFF2-40B4-BE49-F238E27FC236}">
                      <a16:creationId xmlns:a16="http://schemas.microsoft.com/office/drawing/2014/main" id="{837E68B6-F909-71D3-2F72-ABA6210367FD}"/>
                    </a:ext>
                  </a:extLst>
                </p:cNvPr>
                <p:cNvSpPr txBox="1"/>
                <p:nvPr/>
              </p:nvSpPr>
              <p:spPr>
                <a:xfrm>
                  <a:off x="8520474" y="1373987"/>
                  <a:ext cx="1349962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ko-KR" altLang="en-US" sz="801" dirty="0"/>
                    <a:t>양손 파지</a:t>
                  </a:r>
                  <a:r>
                    <a:rPr lang="en-US" altLang="ko-KR" sz="801" dirty="0"/>
                    <a:t> : </a:t>
                  </a:r>
                  <a:r>
                    <a:rPr lang="ko-KR" altLang="en-US" sz="801" dirty="0"/>
                    <a:t>좌</a:t>
                  </a:r>
                  <a:r>
                    <a:rPr lang="en-US" altLang="ko-KR" sz="801" dirty="0"/>
                    <a:t>-&gt;</a:t>
                  </a:r>
                  <a:r>
                    <a:rPr lang="ko-KR" altLang="en-US" sz="801" dirty="0"/>
                    <a:t>우로 휘두르기</a:t>
                  </a:r>
                  <a:endParaRPr lang="en-US" altLang="ko-KR" sz="801" dirty="0"/>
                </a:p>
              </p:txBody>
            </p:sp>
            <p:sp>
              <p:nvSpPr>
                <p:cNvPr id="94" name="TextBox 70">
                  <a:extLst>
                    <a:ext uri="{FF2B5EF4-FFF2-40B4-BE49-F238E27FC236}">
                      <a16:creationId xmlns:a16="http://schemas.microsoft.com/office/drawing/2014/main" id="{5395F32F-EA42-6731-8D60-937E14C8A1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394474" y="1358662"/>
                  <a:ext cx="126000" cy="153888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0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</p:grp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3DFF0FCE-B5D1-1042-EECD-EBFDE96D6567}"/>
                </a:ext>
              </a:extLst>
            </p:cNvPr>
            <p:cNvGrpSpPr/>
            <p:nvPr/>
          </p:nvGrpSpPr>
          <p:grpSpPr>
            <a:xfrm>
              <a:off x="9638508" y="1696644"/>
              <a:ext cx="2238802" cy="1027641"/>
              <a:chOff x="10232598" y="1312868"/>
              <a:chExt cx="2238802" cy="1027641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61A4EA41-AC51-BE52-2913-4ECFE8C4DC19}"/>
                  </a:ext>
                </a:extLst>
              </p:cNvPr>
              <p:cNvSpPr/>
              <p:nvPr/>
            </p:nvSpPr>
            <p:spPr>
              <a:xfrm>
                <a:off x="10232598" y="1312868"/>
                <a:ext cx="2238802" cy="237706"/>
              </a:xfrm>
              <a:prstGeom prst="rect">
                <a:avLst/>
              </a:prstGeom>
              <a:solidFill>
                <a:srgbClr val="FEFEEC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8CC4F635-8B4B-9E15-A0AB-D41F64CC1DDC}"/>
                  </a:ext>
                </a:extLst>
              </p:cNvPr>
              <p:cNvGrpSpPr/>
              <p:nvPr/>
            </p:nvGrpSpPr>
            <p:grpSpPr>
              <a:xfrm>
                <a:off x="10337915" y="1540910"/>
                <a:ext cx="2068808" cy="799599"/>
                <a:chOff x="10048184" y="1374212"/>
                <a:chExt cx="2423317" cy="936617"/>
              </a:xfrm>
            </p:grpSpPr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AFE60E66-A67A-5F78-7226-1B3BA3F45DF5}"/>
                    </a:ext>
                  </a:extLst>
                </p:cNvPr>
                <p:cNvGrpSpPr/>
                <p:nvPr/>
              </p:nvGrpSpPr>
              <p:grpSpPr>
                <a:xfrm>
                  <a:off x="10048184" y="1374212"/>
                  <a:ext cx="2423317" cy="936617"/>
                  <a:chOff x="9366176" y="2249851"/>
                  <a:chExt cx="2423317" cy="936617"/>
                </a:xfrm>
              </p:grpSpPr>
              <p:pic>
                <p:nvPicPr>
                  <p:cNvPr id="88" name="그림 87" descr="무기, 공구, 밤이(가) 표시된 사진&#10;&#10;자동 생성된 설명">
                    <a:extLst>
                      <a:ext uri="{FF2B5EF4-FFF2-40B4-BE49-F238E27FC236}">
                        <a16:creationId xmlns:a16="http://schemas.microsoft.com/office/drawing/2014/main" id="{E7329EB7-2629-7AEE-A890-53BBE7D939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duotone>
                      <a:prstClr val="black"/>
                      <a:srgbClr val="FF0000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934" t="41451" r="6106" b="39852"/>
                  <a:stretch/>
                </p:blipFill>
                <p:spPr>
                  <a:xfrm rot="11088503" flipV="1">
                    <a:off x="9414749" y="2534801"/>
                    <a:ext cx="2374598" cy="394072"/>
                  </a:xfrm>
                  <a:prstGeom prst="rect">
                    <a:avLst/>
                  </a:prstGeom>
                  <a:effectLst>
                    <a:glow rad="38100">
                      <a:srgbClr val="FF0000">
                        <a:alpha val="29000"/>
                      </a:srgbClr>
                    </a:glow>
                  </a:effectLst>
                  <a:scene3d>
                    <a:camera prst="orthographicFront">
                      <a:rot lat="3600000" lon="0" rev="0"/>
                    </a:camera>
                    <a:lightRig rig="threePt" dir="t"/>
                  </a:scene3d>
                </p:spPr>
              </p:pic>
              <p:pic>
                <p:nvPicPr>
                  <p:cNvPr id="89" name="그림 88" descr="훌라후프, 사람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387BD1E3-B4F6-2D7E-C607-6F696FE1BC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6378" b="67028" l="4329" r="97800">
                                <a14:foregroundMark x1="60256" y1="45848" x2="58552" y2="58724"/>
                                <a14:foregroundMark x1="61036" y1="50060" x2="61533" y2="61492"/>
                                <a14:foregroundMark x1="56423" y1="50060" x2="57204" y2="57280"/>
                                <a14:foregroundMark x1="55075" y1="63899" x2="51384" y2="67268"/>
                                <a14:foregroundMark x1="88857" y1="56558" x2="97800" y2="59326"/>
                                <a14:foregroundMark x1="4329" y1="47774" x2="5962" y2="55114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34467"/>
                  <a:stretch>
                    <a:fillRect/>
                  </a:stretch>
                </p:blipFill>
                <p:spPr>
                  <a:xfrm flipH="1">
                    <a:off x="9366176" y="2249851"/>
                    <a:ext cx="2423317" cy="93661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9FF05EBC-F905-735F-F573-21A25BA796A2}"/>
                    </a:ext>
                  </a:extLst>
                </p:cNvPr>
                <p:cNvSpPr/>
                <p:nvPr/>
              </p:nvSpPr>
              <p:spPr>
                <a:xfrm>
                  <a:off x="11435218" y="1766778"/>
                  <a:ext cx="208258" cy="208258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50AC2B50-179F-F586-E431-25A6D4CF25E4}"/>
                  </a:ext>
                </a:extLst>
              </p:cNvPr>
              <p:cNvGrpSpPr/>
              <p:nvPr/>
            </p:nvGrpSpPr>
            <p:grpSpPr>
              <a:xfrm>
                <a:off x="10464771" y="1358662"/>
                <a:ext cx="1774457" cy="153888"/>
                <a:chOff x="10137220" y="1358662"/>
                <a:chExt cx="1774457" cy="153888"/>
              </a:xfrm>
            </p:grpSpPr>
            <p:sp>
              <p:nvSpPr>
                <p:cNvPr id="84" name="TextBox 4">
                  <a:extLst>
                    <a:ext uri="{FF2B5EF4-FFF2-40B4-BE49-F238E27FC236}">
                      <a16:creationId xmlns:a16="http://schemas.microsoft.com/office/drawing/2014/main" id="{62D00C06-10D8-411B-6AC4-C909C86DD501}"/>
                    </a:ext>
                  </a:extLst>
                </p:cNvPr>
                <p:cNvSpPr txBox="1"/>
                <p:nvPr/>
              </p:nvSpPr>
              <p:spPr>
                <a:xfrm>
                  <a:off x="10263220" y="1373987"/>
                  <a:ext cx="1648457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1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ko-KR" altLang="en-US" sz="801" dirty="0"/>
                    <a:t>한 손 파지 </a:t>
                  </a:r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왼손</a:t>
                  </a:r>
                  <a:r>
                    <a:rPr lang="en-US" altLang="ko-KR" sz="801" dirty="0"/>
                    <a:t>] : </a:t>
                  </a:r>
                  <a:r>
                    <a:rPr lang="ko-KR" altLang="en-US" sz="801" dirty="0"/>
                    <a:t>우</a:t>
                  </a:r>
                  <a:r>
                    <a:rPr lang="en-US" altLang="ko-KR" sz="801" dirty="0"/>
                    <a:t>-&gt;</a:t>
                  </a:r>
                  <a:r>
                    <a:rPr lang="ko-KR" altLang="en-US" sz="801" dirty="0"/>
                    <a:t>좌로 휘두르기</a:t>
                  </a:r>
                  <a:endParaRPr lang="en-US" altLang="ko-KR" sz="801" dirty="0"/>
                </a:p>
              </p:txBody>
            </p:sp>
            <p:sp>
              <p:nvSpPr>
                <p:cNvPr id="85" name="TextBox 70">
                  <a:extLst>
                    <a:ext uri="{FF2B5EF4-FFF2-40B4-BE49-F238E27FC236}">
                      <a16:creationId xmlns:a16="http://schemas.microsoft.com/office/drawing/2014/main" id="{DBC25120-174F-AFF4-5FDB-35914C422D1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37220" y="1358662"/>
                  <a:ext cx="126000" cy="153888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0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</p:grp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5030A77-B80B-D5D6-2B2A-0AF9788C2E2F}"/>
                </a:ext>
              </a:extLst>
            </p:cNvPr>
            <p:cNvGrpSpPr/>
            <p:nvPr/>
          </p:nvGrpSpPr>
          <p:grpSpPr>
            <a:xfrm>
              <a:off x="8778577" y="1428764"/>
              <a:ext cx="2826408" cy="138499"/>
              <a:chOff x="10025343" y="911651"/>
              <a:chExt cx="2826408" cy="138499"/>
            </a:xfrm>
          </p:grpSpPr>
          <p:sp>
            <p:nvSpPr>
              <p:cNvPr id="69" name="TextBox 4">
                <a:extLst>
                  <a:ext uri="{FF2B5EF4-FFF2-40B4-BE49-F238E27FC236}">
                    <a16:creationId xmlns:a16="http://schemas.microsoft.com/office/drawing/2014/main" id="{12185D80-C565-C776-5AC6-FEC2AE5EE66A}"/>
                  </a:ext>
                </a:extLst>
              </p:cNvPr>
              <p:cNvSpPr txBox="1"/>
              <p:nvPr/>
            </p:nvSpPr>
            <p:spPr>
              <a:xfrm>
                <a:off x="1002534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801" dirty="0"/>
                  <a:t>휘두르기 순서 </a:t>
                </a:r>
                <a:r>
                  <a:rPr lang="en-US" altLang="ko-KR" sz="801" dirty="0"/>
                  <a:t>:</a:t>
                </a:r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A716B23B-F81A-0338-5273-725A9545108F}"/>
                  </a:ext>
                </a:extLst>
              </p:cNvPr>
              <p:cNvGrpSpPr/>
              <p:nvPr/>
            </p:nvGrpSpPr>
            <p:grpSpPr>
              <a:xfrm>
                <a:off x="10706505" y="911651"/>
                <a:ext cx="1326585" cy="138499"/>
                <a:chOff x="10906827" y="2676418"/>
                <a:chExt cx="1326585" cy="138499"/>
              </a:xfrm>
            </p:grpSpPr>
            <p:sp>
              <p:nvSpPr>
                <p:cNvPr id="72" name="TextBox 70">
                  <a:extLst>
                    <a:ext uri="{FF2B5EF4-FFF2-40B4-BE49-F238E27FC236}">
                      <a16:creationId xmlns:a16="http://schemas.microsoft.com/office/drawing/2014/main" id="{3767E5BD-A8A5-0F89-90D0-726AAE436A3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906827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73" name="TextBox 70">
                  <a:extLst>
                    <a:ext uri="{FF2B5EF4-FFF2-40B4-BE49-F238E27FC236}">
                      <a16:creationId xmlns:a16="http://schemas.microsoft.com/office/drawing/2014/main" id="{7058A889-8196-7132-D6A5-0D58A505D61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206974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74" name="TextBox 70">
                  <a:extLst>
                    <a:ext uri="{FF2B5EF4-FFF2-40B4-BE49-F238E27FC236}">
                      <a16:creationId xmlns:a16="http://schemas.microsoft.com/office/drawing/2014/main" id="{BE704F83-DA80-CBDA-1015-A9869B8646A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07121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75" name="TextBox 70">
                  <a:extLst>
                    <a:ext uri="{FF2B5EF4-FFF2-40B4-BE49-F238E27FC236}">
                      <a16:creationId xmlns:a16="http://schemas.microsoft.com/office/drawing/2014/main" id="{F39F2D08-BFE1-A4E5-FF34-2BD16134B34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07268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76" name="TextBox 70">
                  <a:extLst>
                    <a:ext uri="{FF2B5EF4-FFF2-40B4-BE49-F238E27FC236}">
                      <a16:creationId xmlns:a16="http://schemas.microsoft.com/office/drawing/2014/main" id="{BED03277-D1E9-C9C6-4C59-6B061A6C5A6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107412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cxnSp>
              <p:nvCxnSpPr>
                <p:cNvPr id="77" name="직선 화살표 연결선 76">
                  <a:extLst>
                    <a:ext uri="{FF2B5EF4-FFF2-40B4-BE49-F238E27FC236}">
                      <a16:creationId xmlns:a16="http://schemas.microsoft.com/office/drawing/2014/main" id="{2F9DEB36-6FF8-64D8-A5F6-2D6E58D385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63906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화살표 연결선 77">
                  <a:extLst>
                    <a:ext uri="{FF2B5EF4-FFF2-40B4-BE49-F238E27FC236}">
                      <a16:creationId xmlns:a16="http://schemas.microsoft.com/office/drawing/2014/main" id="{892C0AF2-2ABE-81A5-A2F5-B635313445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053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ECFEA345-2637-DAEC-ED2C-DE8DCF99C4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664200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직선 화살표 연결선 79">
                  <a:extLst>
                    <a:ext uri="{FF2B5EF4-FFF2-40B4-BE49-F238E27FC236}">
                      <a16:creationId xmlns:a16="http://schemas.microsoft.com/office/drawing/2014/main" id="{31D7DF9A-2DC5-806F-D26D-4A538AFE3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64347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TextBox 4">
                <a:extLst>
                  <a:ext uri="{FF2B5EF4-FFF2-40B4-BE49-F238E27FC236}">
                    <a16:creationId xmlns:a16="http://schemas.microsoft.com/office/drawing/2014/main" id="{3CF2AC53-D240-814D-D215-4F36C5B1DDA9}"/>
                  </a:ext>
                </a:extLst>
              </p:cNvPr>
              <p:cNvSpPr txBox="1"/>
              <p:nvPr/>
            </p:nvSpPr>
            <p:spPr>
              <a:xfrm>
                <a:off x="1211322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sz="801" dirty="0"/>
                  <a:t>(</a:t>
                </a:r>
                <a:r>
                  <a:rPr lang="ko-KR" altLang="en-US" sz="801" dirty="0"/>
                  <a:t>총 </a:t>
                </a:r>
                <a:r>
                  <a:rPr lang="en-US" altLang="ko-KR" sz="801" dirty="0"/>
                  <a:t>5</a:t>
                </a:r>
                <a:r>
                  <a:rPr lang="ko-KR" altLang="en-US" sz="801" dirty="0"/>
                  <a:t>회</a:t>
                </a:r>
                <a:r>
                  <a:rPr lang="en-US" altLang="ko-KR" sz="801" dirty="0"/>
                  <a:t>)</a:t>
                </a: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BF16917C-9023-FB55-CBE2-4CAB980D43A8}"/>
                </a:ext>
              </a:extLst>
            </p:cNvPr>
            <p:cNvGrpSpPr/>
            <p:nvPr/>
          </p:nvGrpSpPr>
          <p:grpSpPr>
            <a:xfrm>
              <a:off x="8778577" y="4020293"/>
              <a:ext cx="2171700" cy="1062682"/>
              <a:chOff x="10346532" y="2725605"/>
              <a:chExt cx="2171700" cy="1062682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90F679C2-66A0-309B-1025-EDA66E5733C8}"/>
                  </a:ext>
                </a:extLst>
              </p:cNvPr>
              <p:cNvGrpSpPr/>
              <p:nvPr/>
            </p:nvGrpSpPr>
            <p:grpSpPr>
              <a:xfrm>
                <a:off x="10346532" y="2877848"/>
                <a:ext cx="2171700" cy="910439"/>
                <a:chOff x="10085414" y="2737510"/>
                <a:chExt cx="2171700" cy="910439"/>
              </a:xfrm>
            </p:grpSpPr>
            <p:sp>
              <p:nvSpPr>
                <p:cNvPr id="67" name="TextBox 4">
                  <a:extLst>
                    <a:ext uri="{FF2B5EF4-FFF2-40B4-BE49-F238E27FC236}">
                      <a16:creationId xmlns:a16="http://schemas.microsoft.com/office/drawing/2014/main" id="{61551F8A-8333-725D-462A-F37A1A0A434F}"/>
                    </a:ext>
                  </a:extLst>
                </p:cNvPr>
                <p:cNvSpPr txBox="1"/>
                <p:nvPr/>
              </p:nvSpPr>
              <p:spPr>
                <a:xfrm>
                  <a:off x="10213707" y="3524710"/>
                  <a:ext cx="1922001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▲  창을 휘두를 때 검붉은 </a:t>
                  </a:r>
                  <a:r>
                    <a:rPr lang="ko-KR" altLang="en-US" sz="80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트레일 이펙트 </a:t>
                  </a:r>
                  <a:r>
                    <a: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발생</a:t>
                  </a:r>
                </a:p>
              </p:txBody>
            </p:sp>
            <p:pic>
              <p:nvPicPr>
                <p:cNvPr id="68" name="그림 67" descr="만화 영화, 검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3CBC231C-EEED-8B20-44DF-4E5006565C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085414" y="2737510"/>
                  <a:ext cx="2171700" cy="752475"/>
                </a:xfrm>
                <a:prstGeom prst="rect">
                  <a:avLst/>
                </a:prstGeom>
              </p:spPr>
            </p:pic>
          </p:grpSp>
          <p:sp>
            <p:nvSpPr>
              <p:cNvPr id="66" name="TextBox 4">
                <a:extLst>
                  <a:ext uri="{FF2B5EF4-FFF2-40B4-BE49-F238E27FC236}">
                    <a16:creationId xmlns:a16="http://schemas.microsoft.com/office/drawing/2014/main" id="{4296BA1E-A2D3-B033-3C24-EBA667F5D405}"/>
                  </a:ext>
                </a:extLst>
              </p:cNvPr>
              <p:cNvSpPr txBox="1"/>
              <p:nvPr/>
            </p:nvSpPr>
            <p:spPr>
              <a:xfrm>
                <a:off x="10860537" y="2725605"/>
                <a:ext cx="1143690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/>
                  <a:t>[</a:t>
                </a:r>
                <a:r>
                  <a:rPr lang="ko-KR" altLang="en-US" sz="801" dirty="0"/>
                  <a:t>트레일 이펙트</a:t>
                </a:r>
                <a:r>
                  <a:rPr lang="en-US" altLang="ko-KR" sz="801" dirty="0"/>
                  <a:t>]</a:t>
                </a:r>
                <a:endParaRPr lang="ko-KR" altLang="en-US" sz="801" dirty="0"/>
              </a:p>
            </p:txBody>
          </p:sp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0F9721B-E207-074D-0101-A36DC1169BC8}"/>
                </a:ext>
              </a:extLst>
            </p:cNvPr>
            <p:cNvCxnSpPr>
              <a:cxnSpLocks/>
              <a:stCxn id="96" idx="7"/>
              <a:endCxn id="63" idx="1"/>
            </p:cNvCxnSpPr>
            <p:nvPr/>
          </p:nvCxnSpPr>
          <p:spPr>
            <a:xfrm flipV="1">
              <a:off x="7995466" y="2116460"/>
              <a:ext cx="1209553" cy="323096"/>
            </a:xfrm>
            <a:prstGeom prst="line">
              <a:avLst/>
            </a:prstGeom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4">
              <a:extLst>
                <a:ext uri="{FF2B5EF4-FFF2-40B4-BE49-F238E27FC236}">
                  <a16:creationId xmlns:a16="http://schemas.microsoft.com/office/drawing/2014/main" id="{28E38784-8CEC-A2E8-9217-69B097A80BC4}"/>
                </a:ext>
              </a:extLst>
            </p:cNvPr>
            <p:cNvSpPr txBox="1"/>
            <p:nvPr/>
          </p:nvSpPr>
          <p:spPr>
            <a:xfrm>
              <a:off x="9205019" y="2054840"/>
              <a:ext cx="738527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ko-KR" altLang="en-US" sz="801">
                  <a:solidFill>
                    <a:schemeClr val="bg1">
                      <a:lumMod val="50000"/>
                    </a:schemeClr>
                  </a:solidFill>
                </a:rPr>
                <a:t>왼손 위치 고정</a:t>
              </a:r>
              <a:endParaRPr lang="ko-KR" altLang="en-US" sz="80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865195CE-7998-4FE3-4377-1C94569CA152}"/>
                </a:ext>
              </a:extLst>
            </p:cNvPr>
            <p:cNvCxnSpPr>
              <a:cxnSpLocks/>
              <a:stCxn id="63" idx="3"/>
              <a:endCxn id="87" idx="1"/>
            </p:cNvCxnSpPr>
            <p:nvPr/>
          </p:nvCxnSpPr>
          <p:spPr>
            <a:xfrm>
              <a:off x="9943546" y="2116460"/>
              <a:ext cx="1010440" cy="169400"/>
            </a:xfrm>
            <a:prstGeom prst="line">
              <a:avLst/>
            </a:prstGeom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EEE889C7-F240-5AF8-CADB-B274CAB01A84}"/>
                </a:ext>
              </a:extLst>
            </p:cNvPr>
            <p:cNvGrpSpPr/>
            <p:nvPr/>
          </p:nvGrpSpPr>
          <p:grpSpPr>
            <a:xfrm>
              <a:off x="7574298" y="649273"/>
              <a:ext cx="1341571" cy="211199"/>
              <a:chOff x="189104" y="611308"/>
              <a:chExt cx="1341571" cy="211199"/>
            </a:xfrm>
          </p:grpSpPr>
          <p:sp>
            <p:nvSpPr>
              <p:cNvPr id="135" name="TextBox 70">
                <a:extLst>
                  <a:ext uri="{FF2B5EF4-FFF2-40B4-BE49-F238E27FC236}">
                    <a16:creationId xmlns:a16="http://schemas.microsoft.com/office/drawing/2014/main" id="{D79B327B-E895-892A-F31D-0B5B1D007611}"/>
                  </a:ext>
                </a:extLst>
              </p:cNvPr>
              <p:cNvSpPr txBox="1"/>
              <p:nvPr/>
            </p:nvSpPr>
            <p:spPr>
              <a:xfrm>
                <a:off x="189104" y="611308"/>
                <a:ext cx="189906" cy="211199"/>
              </a:xfrm>
              <a:prstGeom prst="rect">
                <a:avLst/>
              </a:prstGeom>
              <a:solidFill>
                <a:srgbClr val="BD9C7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</a:t>
                </a:r>
                <a:endPara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36" name="TextBox 70">
                <a:extLst>
                  <a:ext uri="{FF2B5EF4-FFF2-40B4-BE49-F238E27FC236}">
                    <a16:creationId xmlns:a16="http://schemas.microsoft.com/office/drawing/2014/main" id="{69D05295-4335-8F7F-CD28-D51C1AC21A8F}"/>
                  </a:ext>
                </a:extLst>
              </p:cNvPr>
              <p:cNvSpPr txBox="1"/>
              <p:nvPr/>
            </p:nvSpPr>
            <p:spPr>
              <a:xfrm>
                <a:off x="379010" y="611308"/>
                <a:ext cx="1151665" cy="2111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연속 공격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(2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차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939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9AF9F-B2E7-64F4-65E0-3B14485B3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7476D07-8C27-73B9-236D-A1766F7312DB}"/>
              </a:ext>
            </a:extLst>
          </p:cNvPr>
          <p:cNvSpPr/>
          <p:nvPr/>
        </p:nvSpPr>
        <p:spPr>
          <a:xfrm>
            <a:off x="7876968" y="860471"/>
            <a:ext cx="4119959" cy="43857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26889F5-3E6E-9454-0692-A4489853FC4F}"/>
              </a:ext>
            </a:extLst>
          </p:cNvPr>
          <p:cNvSpPr/>
          <p:nvPr/>
        </p:nvSpPr>
        <p:spPr>
          <a:xfrm>
            <a:off x="563176" y="860471"/>
            <a:ext cx="3688412" cy="43857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D8520B64-0C96-AF29-F465-315A9E473F1E}"/>
              </a:ext>
            </a:extLst>
          </p:cNvPr>
          <p:cNvGrpSpPr/>
          <p:nvPr/>
        </p:nvGrpSpPr>
        <p:grpSpPr>
          <a:xfrm>
            <a:off x="563176" y="860471"/>
            <a:ext cx="3688412" cy="444038"/>
            <a:chOff x="8257290" y="471641"/>
            <a:chExt cx="3688412" cy="44403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1B0C041-C1B2-1654-F890-17338B79C763}"/>
                </a:ext>
              </a:extLst>
            </p:cNvPr>
            <p:cNvSpPr/>
            <p:nvPr/>
          </p:nvSpPr>
          <p:spPr>
            <a:xfrm>
              <a:off x="8257290" y="471641"/>
              <a:ext cx="3688412" cy="444038"/>
            </a:xfrm>
            <a:prstGeom prst="rect">
              <a:avLst/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5" name="TextBox 65">
              <a:extLst>
                <a:ext uri="{FF2B5EF4-FFF2-40B4-BE49-F238E27FC236}">
                  <a16:creationId xmlns:a16="http://schemas.microsoft.com/office/drawing/2014/main" id="{9EC98AAB-5FA2-5FAA-27AC-135EC9B9303D}"/>
                </a:ext>
              </a:extLst>
            </p:cNvPr>
            <p:cNvSpPr txBox="1"/>
            <p:nvPr/>
          </p:nvSpPr>
          <p:spPr>
            <a:xfrm>
              <a:off x="8744394" y="616780"/>
              <a:ext cx="2714205" cy="1537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오른손으로 잡고 순간적으로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번 찌릅니다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09" name="TextBox 4">
            <a:extLst>
              <a:ext uri="{FF2B5EF4-FFF2-40B4-BE49-F238E27FC236}">
                <a16:creationId xmlns:a16="http://schemas.microsoft.com/office/drawing/2014/main" id="{26B1D229-1402-3710-AF02-F0CCDD49A5BA}"/>
              </a:ext>
            </a:extLst>
          </p:cNvPr>
          <p:cNvSpPr txBox="1"/>
          <p:nvPr/>
        </p:nvSpPr>
        <p:spPr>
          <a:xfrm>
            <a:off x="1078787" y="3147853"/>
            <a:ext cx="2640715" cy="24647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72001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ko-KR" altLang="en-US" sz="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▲  한 번 찌를 때 마다 창 형태의 에너지가 여러 개 형성되며</a:t>
            </a:r>
            <a:r>
              <a:rPr lang="en-US" altLang="ko-KR" sz="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r>
              <a:rPr lang="ko-KR" altLang="en-US" sz="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찌르는 동작에 맞춰 적을 향해 찌르듯 흐릅니다</a:t>
            </a:r>
            <a:r>
              <a:rPr lang="en-US" altLang="ko-KR" sz="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80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C898B6BD-BB70-EC96-CC78-BF3890B3D30D}"/>
              </a:ext>
            </a:extLst>
          </p:cNvPr>
          <p:cNvGrpSpPr/>
          <p:nvPr/>
        </p:nvGrpSpPr>
        <p:grpSpPr>
          <a:xfrm>
            <a:off x="800559" y="1611787"/>
            <a:ext cx="3197170" cy="1408811"/>
            <a:chOff x="2480170" y="5771807"/>
            <a:chExt cx="3101984" cy="1628728"/>
          </a:xfrm>
        </p:grpSpPr>
        <p:pic>
          <p:nvPicPr>
            <p:cNvPr id="139" name="그림 138" descr="스크린샷, 무기, 비행기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202CBB8-104A-5E94-EE50-848835033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3" t="11556" r="12250" b="3321"/>
            <a:stretch>
              <a:fillRect/>
            </a:stretch>
          </p:blipFill>
          <p:spPr>
            <a:xfrm>
              <a:off x="2480170" y="5771807"/>
              <a:ext cx="3101984" cy="1628728"/>
            </a:xfrm>
            <a:prstGeom prst="rect">
              <a:avLst/>
            </a:prstGeom>
          </p:spPr>
        </p:pic>
        <p:sp>
          <p:nvSpPr>
            <p:cNvPr id="143" name="화살표: 오른쪽 142">
              <a:extLst>
                <a:ext uri="{FF2B5EF4-FFF2-40B4-BE49-F238E27FC236}">
                  <a16:creationId xmlns:a16="http://schemas.microsoft.com/office/drawing/2014/main" id="{63B95B0D-2914-8437-DE42-105638A0E240}"/>
                </a:ext>
              </a:extLst>
            </p:cNvPr>
            <p:cNvSpPr/>
            <p:nvPr/>
          </p:nvSpPr>
          <p:spPr>
            <a:xfrm rot="789781">
              <a:off x="3552590" y="6369278"/>
              <a:ext cx="978408" cy="133172"/>
            </a:xfrm>
            <a:prstGeom prst="rightArrow">
              <a:avLst>
                <a:gd name="adj1" fmla="val 50000"/>
                <a:gd name="adj2" fmla="val 163068"/>
              </a:avLst>
            </a:prstGeom>
            <a:solidFill>
              <a:srgbClr val="FFFF00"/>
            </a:solidFill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1030FFAD-3E7D-2C92-864F-A3DF15576C2D}"/>
              </a:ext>
            </a:extLst>
          </p:cNvPr>
          <p:cNvGrpSpPr/>
          <p:nvPr/>
        </p:nvGrpSpPr>
        <p:grpSpPr>
          <a:xfrm>
            <a:off x="1239842" y="4317892"/>
            <a:ext cx="1785613" cy="840052"/>
            <a:chOff x="3720230" y="7549037"/>
            <a:chExt cx="1785613" cy="840052"/>
          </a:xfrm>
        </p:grpSpPr>
        <p:pic>
          <p:nvPicPr>
            <p:cNvPr id="133" name="Picture 4">
              <a:extLst>
                <a:ext uri="{FF2B5EF4-FFF2-40B4-BE49-F238E27FC236}">
                  <a16:creationId xmlns:a16="http://schemas.microsoft.com/office/drawing/2014/main" id="{B19D1D8D-2835-4A9D-76D7-23AAA3D642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2" t="86301" r="27457" b="1835"/>
            <a:stretch/>
          </p:blipFill>
          <p:spPr bwMode="auto">
            <a:xfrm>
              <a:off x="3720230" y="7549037"/>
              <a:ext cx="1785613" cy="840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7" name="TextBox 4">
              <a:extLst>
                <a:ext uri="{FF2B5EF4-FFF2-40B4-BE49-F238E27FC236}">
                  <a16:creationId xmlns:a16="http://schemas.microsoft.com/office/drawing/2014/main" id="{851E7E47-5CB5-8C1B-06B7-CA7C6204DCB2}"/>
                </a:ext>
              </a:extLst>
            </p:cNvPr>
            <p:cNvSpPr txBox="1"/>
            <p:nvPr/>
          </p:nvSpPr>
          <p:spPr>
            <a:xfrm>
              <a:off x="4448424" y="8223528"/>
              <a:ext cx="1032527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r"/>
              <a:r>
                <a:rPr lang="en-US" altLang="ko-KR" sz="801" dirty="0">
                  <a:solidFill>
                    <a:schemeClr val="bg1"/>
                  </a:solidFill>
                </a:rPr>
                <a:t>[</a:t>
              </a:r>
              <a:r>
                <a:rPr lang="ko-KR" altLang="en-US" sz="801" dirty="0">
                  <a:solidFill>
                    <a:schemeClr val="bg1"/>
                  </a:solidFill>
                </a:rPr>
                <a:t>이펙트 예시 </a:t>
              </a:r>
              <a:r>
                <a:rPr lang="en-US" altLang="ko-KR" sz="801" dirty="0">
                  <a:solidFill>
                    <a:schemeClr val="bg1"/>
                  </a:solidFill>
                </a:rPr>
                <a:t>2]</a:t>
              </a:r>
              <a:endParaRPr lang="ko-KR" altLang="en-US" sz="80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F254F346-ABBD-A650-4657-C908B960E0FA}"/>
              </a:ext>
            </a:extLst>
          </p:cNvPr>
          <p:cNvGrpSpPr/>
          <p:nvPr/>
        </p:nvGrpSpPr>
        <p:grpSpPr>
          <a:xfrm>
            <a:off x="563176" y="649273"/>
            <a:ext cx="1341571" cy="211199"/>
            <a:chOff x="189104" y="611308"/>
            <a:chExt cx="1341571" cy="211199"/>
          </a:xfrm>
        </p:grpSpPr>
        <p:sp>
          <p:nvSpPr>
            <p:cNvPr id="40" name="TextBox 70">
              <a:extLst>
                <a:ext uri="{FF2B5EF4-FFF2-40B4-BE49-F238E27FC236}">
                  <a16:creationId xmlns:a16="http://schemas.microsoft.com/office/drawing/2014/main" id="{EB667EB4-942F-2A75-5E66-9C95211F2B1B}"/>
                </a:ext>
              </a:extLst>
            </p:cNvPr>
            <p:cNvSpPr txBox="1"/>
            <p:nvPr/>
          </p:nvSpPr>
          <p:spPr>
            <a:xfrm>
              <a:off x="189104" y="611308"/>
              <a:ext cx="189906" cy="211199"/>
            </a:xfrm>
            <a:prstGeom prst="rect">
              <a:avLst/>
            </a:prstGeom>
            <a:solidFill>
              <a:srgbClr val="BD9C7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</a:t>
              </a:r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4" name="TextBox 70">
              <a:extLst>
                <a:ext uri="{FF2B5EF4-FFF2-40B4-BE49-F238E27FC236}">
                  <a16:creationId xmlns:a16="http://schemas.microsoft.com/office/drawing/2014/main" id="{80DB221F-5C2B-837C-78AB-DD2150288105}"/>
                </a:ext>
              </a:extLst>
            </p:cNvPr>
            <p:cNvSpPr txBox="1"/>
            <p:nvPr/>
          </p:nvSpPr>
          <p:spPr>
            <a:xfrm>
              <a:off x="379010" y="611308"/>
              <a:ext cx="1151665" cy="2111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연속 공격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(3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차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2360E61-6314-8ADD-836B-83714A9BADE0}"/>
              </a:ext>
            </a:extLst>
          </p:cNvPr>
          <p:cNvSpPr/>
          <p:nvPr/>
        </p:nvSpPr>
        <p:spPr>
          <a:xfrm>
            <a:off x="189104" y="2401696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E562B643-961B-E485-13A9-375C78276C42}"/>
              </a:ext>
            </a:extLst>
          </p:cNvPr>
          <p:cNvSpPr/>
          <p:nvPr/>
        </p:nvSpPr>
        <p:spPr>
          <a:xfrm>
            <a:off x="136525" y="6904931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166F28-73E3-A40B-3F64-DAD3D726BD39}"/>
              </a:ext>
            </a:extLst>
          </p:cNvPr>
          <p:cNvGrpSpPr/>
          <p:nvPr/>
        </p:nvGrpSpPr>
        <p:grpSpPr>
          <a:xfrm>
            <a:off x="4624286" y="860471"/>
            <a:ext cx="2806338" cy="3268804"/>
            <a:chOff x="4972158" y="5215584"/>
            <a:chExt cx="2806338" cy="32688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2151C58-7B4A-69B2-45F8-90D038C4F319}"/>
                </a:ext>
              </a:extLst>
            </p:cNvPr>
            <p:cNvSpPr/>
            <p:nvPr/>
          </p:nvSpPr>
          <p:spPr>
            <a:xfrm>
              <a:off x="4972224" y="5215588"/>
              <a:ext cx="2806204" cy="326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9A8F9E3-E69B-F393-C924-5F3C5B5E6946}"/>
                </a:ext>
              </a:extLst>
            </p:cNvPr>
            <p:cNvGrpSpPr/>
            <p:nvPr/>
          </p:nvGrpSpPr>
          <p:grpSpPr>
            <a:xfrm>
              <a:off x="4972158" y="5215584"/>
              <a:ext cx="2806338" cy="444040"/>
              <a:chOff x="8257291" y="471641"/>
              <a:chExt cx="2806339" cy="44403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66AF9FCA-40A7-5173-21A0-9600EC2D3033}"/>
                  </a:ext>
                </a:extLst>
              </p:cNvPr>
              <p:cNvSpPr/>
              <p:nvPr/>
            </p:nvSpPr>
            <p:spPr>
              <a:xfrm>
                <a:off x="8257291" y="471641"/>
                <a:ext cx="2806339" cy="444038"/>
              </a:xfrm>
              <a:prstGeom prst="rect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7" name="TextBox 65">
                <a:extLst>
                  <a:ext uri="{FF2B5EF4-FFF2-40B4-BE49-F238E27FC236}">
                    <a16:creationId xmlns:a16="http://schemas.microsoft.com/office/drawing/2014/main" id="{C395590E-DB14-3AE5-9D16-E8A8DB9A0FB0}"/>
                  </a:ext>
                </a:extLst>
              </p:cNvPr>
              <p:cNvSpPr txBox="1"/>
              <p:nvPr/>
            </p:nvSpPr>
            <p:spPr>
              <a:xfrm>
                <a:off x="8572662" y="616716"/>
                <a:ext cx="2175597" cy="153887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목 뒤에 걸치고 자세를 낮춥니다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8AC5909-D7FC-EDC9-C314-BA99E701549F}"/>
                </a:ext>
              </a:extLst>
            </p:cNvPr>
            <p:cNvGrpSpPr/>
            <p:nvPr/>
          </p:nvGrpSpPr>
          <p:grpSpPr>
            <a:xfrm>
              <a:off x="5138609" y="5771807"/>
              <a:ext cx="2473434" cy="1388685"/>
              <a:chOff x="5072544" y="5771807"/>
              <a:chExt cx="2473434" cy="1388685"/>
            </a:xfrm>
          </p:grpSpPr>
          <p:sp>
            <p:nvSpPr>
              <p:cNvPr id="14" name="TextBox 4">
                <a:extLst>
                  <a:ext uri="{FF2B5EF4-FFF2-40B4-BE49-F238E27FC236}">
                    <a16:creationId xmlns:a16="http://schemas.microsoft.com/office/drawing/2014/main" id="{504110B4-F60D-F363-D485-B0C08F006B87}"/>
                  </a:ext>
                </a:extLst>
              </p:cNvPr>
              <p:cNvSpPr txBox="1"/>
              <p:nvPr/>
            </p:nvSpPr>
            <p:spPr>
              <a:xfrm>
                <a:off x="5072544" y="7037381"/>
                <a:ext cx="2473434" cy="12311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▲ 붉은빛의 에너지가 클래스 아이콘의 형태로 번쩍입니다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17" name="그림 16" descr="항공기, 교통, 비행, 차량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E0B8596-2DF2-0A1E-6332-B1BED1AF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83" t="33242" r="33830" b="36718"/>
              <a:stretch>
                <a:fillRect/>
              </a:stretch>
            </p:blipFill>
            <p:spPr>
              <a:xfrm>
                <a:off x="5095564" y="5771807"/>
                <a:ext cx="2427395" cy="1259204"/>
              </a:xfrm>
              <a:prstGeom prst="rect">
                <a:avLst/>
              </a:prstGeom>
            </p:spPr>
          </p:pic>
        </p:grpSp>
      </p:grp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50A78B06-9774-FA45-4449-3E2C16170C7A}"/>
              </a:ext>
            </a:extLst>
          </p:cNvPr>
          <p:cNvSpPr/>
          <p:nvPr/>
        </p:nvSpPr>
        <p:spPr>
          <a:xfrm>
            <a:off x="4271282" y="2366938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8" name="화살표: 오른쪽 147">
            <a:extLst>
              <a:ext uri="{FF2B5EF4-FFF2-40B4-BE49-F238E27FC236}">
                <a16:creationId xmlns:a16="http://schemas.microsoft.com/office/drawing/2014/main" id="{B6004908-95FA-FCCF-67DE-1ABD08694415}"/>
              </a:ext>
            </a:extLst>
          </p:cNvPr>
          <p:cNvSpPr/>
          <p:nvPr/>
        </p:nvSpPr>
        <p:spPr>
          <a:xfrm>
            <a:off x="7523966" y="2366938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3731435D-9FE2-F931-914F-66A89884237C}"/>
              </a:ext>
            </a:extLst>
          </p:cNvPr>
          <p:cNvGrpSpPr/>
          <p:nvPr/>
        </p:nvGrpSpPr>
        <p:grpSpPr>
          <a:xfrm>
            <a:off x="7876969" y="860471"/>
            <a:ext cx="4788106" cy="444040"/>
            <a:chOff x="8257290" y="471641"/>
            <a:chExt cx="4788107" cy="444038"/>
          </a:xfrm>
        </p:grpSpPr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751F1809-7538-B38A-C6FC-0F673E0BAF80}"/>
                </a:ext>
              </a:extLst>
            </p:cNvPr>
            <p:cNvSpPr/>
            <p:nvPr/>
          </p:nvSpPr>
          <p:spPr>
            <a:xfrm>
              <a:off x="8257290" y="471641"/>
              <a:ext cx="4788107" cy="444038"/>
            </a:xfrm>
            <a:prstGeom prst="rect">
              <a:avLst/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2" name="TextBox 65">
              <a:extLst>
                <a:ext uri="{FF2B5EF4-FFF2-40B4-BE49-F238E27FC236}">
                  <a16:creationId xmlns:a16="http://schemas.microsoft.com/office/drawing/2014/main" id="{59021465-345F-A880-4B52-6C0A772E26E0}"/>
                </a:ext>
              </a:extLst>
            </p:cNvPr>
            <p:cNvSpPr txBox="1"/>
            <p:nvPr/>
          </p:nvSpPr>
          <p:spPr>
            <a:xfrm>
              <a:off x="9326301" y="616716"/>
              <a:ext cx="2650085" cy="15388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양손으로 잡고 돌진하며 크게 휘두릅니다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88FA070C-FE63-639D-D709-A6E06483880E}"/>
              </a:ext>
            </a:extLst>
          </p:cNvPr>
          <p:cNvGrpSpPr/>
          <p:nvPr/>
        </p:nvGrpSpPr>
        <p:grpSpPr>
          <a:xfrm>
            <a:off x="8067453" y="1334991"/>
            <a:ext cx="835101" cy="123111"/>
            <a:chOff x="1341678" y="941326"/>
            <a:chExt cx="835101" cy="123111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16254750-E27E-AFFB-6604-9E589AEBC461}"/>
                </a:ext>
              </a:extLst>
            </p:cNvPr>
            <p:cNvSpPr txBox="1"/>
            <p:nvPr/>
          </p:nvSpPr>
          <p:spPr>
            <a:xfrm>
              <a:off x="1510658" y="941326"/>
              <a:ext cx="66612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root </a:t>
              </a:r>
              <a:r>
                <a:rPr lang="ko-KR" altLang="en-US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모션</a:t>
              </a:r>
              <a:endParaRPr lang="en-US" altLang="ko-KR" sz="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9409E151-C890-4AF6-38A5-71A304AAB6A6}"/>
                </a:ext>
              </a:extLst>
            </p:cNvPr>
            <p:cNvGrpSpPr/>
            <p:nvPr/>
          </p:nvGrpSpPr>
          <p:grpSpPr>
            <a:xfrm>
              <a:off x="1341678" y="958329"/>
              <a:ext cx="89105" cy="89105"/>
              <a:chOff x="1394247" y="792216"/>
              <a:chExt cx="89105" cy="89105"/>
            </a:xfrm>
          </p:grpSpPr>
          <p:sp>
            <p:nvSpPr>
              <p:cNvPr id="169" name="자유형: 도형 168">
                <a:extLst>
                  <a:ext uri="{FF2B5EF4-FFF2-40B4-BE49-F238E27FC236}">
                    <a16:creationId xmlns:a16="http://schemas.microsoft.com/office/drawing/2014/main" id="{FF3557BF-181C-C15C-C50C-EBF4046A7B84}"/>
                  </a:ext>
                </a:extLst>
              </p:cNvPr>
              <p:cNvSpPr/>
              <p:nvPr/>
            </p:nvSpPr>
            <p:spPr>
              <a:xfrm>
                <a:off x="1394247" y="792216"/>
                <a:ext cx="89105" cy="89105"/>
              </a:xfrm>
              <a:custGeom>
                <a:avLst/>
                <a:gdLst>
                  <a:gd name="connsiteX0" fmla="*/ 0 w 514350"/>
                  <a:gd name="connsiteY0" fmla="*/ 0 h 514350"/>
                  <a:gd name="connsiteX1" fmla="*/ 0 w 514350"/>
                  <a:gd name="connsiteY1" fmla="*/ 514350 h 514350"/>
                  <a:gd name="connsiteX2" fmla="*/ 514350 w 514350"/>
                  <a:gd name="connsiteY2" fmla="*/ 514350 h 514350"/>
                  <a:gd name="connsiteX3" fmla="*/ 514350 w 514350"/>
                  <a:gd name="connsiteY3" fmla="*/ 0 h 514350"/>
                  <a:gd name="connsiteX4" fmla="*/ 457200 w 514350"/>
                  <a:gd name="connsiteY4" fmla="*/ 457200 h 514350"/>
                  <a:gd name="connsiteX5" fmla="*/ 57150 w 514350"/>
                  <a:gd name="connsiteY5" fmla="*/ 457200 h 514350"/>
                  <a:gd name="connsiteX6" fmla="*/ 57150 w 514350"/>
                  <a:gd name="connsiteY6" fmla="*/ 57150 h 514350"/>
                  <a:gd name="connsiteX7" fmla="*/ 457200 w 514350"/>
                  <a:gd name="connsiteY7" fmla="*/ 571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4350" h="514350">
                    <a:moveTo>
                      <a:pt x="0" y="0"/>
                    </a:moveTo>
                    <a:lnTo>
                      <a:pt x="0" y="514350"/>
                    </a:lnTo>
                    <a:lnTo>
                      <a:pt x="514350" y="514350"/>
                    </a:lnTo>
                    <a:lnTo>
                      <a:pt x="514350" y="0"/>
                    </a:lnTo>
                    <a:close/>
                    <a:moveTo>
                      <a:pt x="457200" y="457200"/>
                    </a:moveTo>
                    <a:lnTo>
                      <a:pt x="57150" y="457200"/>
                    </a:lnTo>
                    <a:lnTo>
                      <a:pt x="57150" y="57150"/>
                    </a:lnTo>
                    <a:lnTo>
                      <a:pt x="457200" y="5715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70" name="자유형: 도형 169">
                <a:extLst>
                  <a:ext uri="{FF2B5EF4-FFF2-40B4-BE49-F238E27FC236}">
                    <a16:creationId xmlns:a16="http://schemas.microsoft.com/office/drawing/2014/main" id="{AEAD87A7-4BFE-956E-CF04-C601BB497F08}"/>
                  </a:ext>
                </a:extLst>
              </p:cNvPr>
              <p:cNvSpPr/>
              <p:nvPr/>
            </p:nvSpPr>
            <p:spPr>
              <a:xfrm>
                <a:off x="1409688" y="812534"/>
                <a:ext cx="58225" cy="44382"/>
              </a:xfrm>
              <a:custGeom>
                <a:avLst/>
                <a:gdLst>
                  <a:gd name="connsiteX0" fmla="*/ 336099 w 336099"/>
                  <a:gd name="connsiteY0" fmla="*/ 40815 h 256193"/>
                  <a:gd name="connsiteX1" fmla="*/ 296094 w 336099"/>
                  <a:gd name="connsiteY1" fmla="*/ 0 h 256193"/>
                  <a:gd name="connsiteX2" fmla="*/ 116710 w 336099"/>
                  <a:gd name="connsiteY2" fmla="*/ 175784 h 256193"/>
                  <a:gd name="connsiteX3" fmla="*/ 40415 w 336099"/>
                  <a:gd name="connsiteY3" fmla="*/ 99489 h 256193"/>
                  <a:gd name="connsiteX4" fmla="*/ 0 w 336099"/>
                  <a:gd name="connsiteY4" fmla="*/ 139894 h 256193"/>
                  <a:gd name="connsiteX5" fmla="*/ 116300 w 336099"/>
                  <a:gd name="connsiteY5" fmla="*/ 256194 h 256193"/>
                  <a:gd name="connsiteX6" fmla="*/ 336099 w 336099"/>
                  <a:gd name="connsiteY6" fmla="*/ 40815 h 256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6099" h="256193">
                    <a:moveTo>
                      <a:pt x="336099" y="40815"/>
                    </a:moveTo>
                    <a:lnTo>
                      <a:pt x="296094" y="0"/>
                    </a:lnTo>
                    <a:lnTo>
                      <a:pt x="116710" y="175784"/>
                    </a:lnTo>
                    <a:lnTo>
                      <a:pt x="40415" y="99489"/>
                    </a:lnTo>
                    <a:lnTo>
                      <a:pt x="0" y="139894"/>
                    </a:lnTo>
                    <a:lnTo>
                      <a:pt x="116300" y="256194"/>
                    </a:lnTo>
                    <a:lnTo>
                      <a:pt x="336099" y="40815"/>
                    </a:lnTo>
                    <a:close/>
                  </a:path>
                </a:pathLst>
              </a:custGeom>
              <a:solidFill>
                <a:srgbClr val="FF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53" name="TextBox 4">
            <a:extLst>
              <a:ext uri="{FF2B5EF4-FFF2-40B4-BE49-F238E27FC236}">
                <a16:creationId xmlns:a16="http://schemas.microsoft.com/office/drawing/2014/main" id="{14F0B362-7ECB-4B28-BE5A-10B7269E58DC}"/>
              </a:ext>
            </a:extLst>
          </p:cNvPr>
          <p:cNvSpPr txBox="1"/>
          <p:nvPr/>
        </p:nvSpPr>
        <p:spPr>
          <a:xfrm>
            <a:off x="11704876" y="1181400"/>
            <a:ext cx="960199" cy="12311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이후 전투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IDLE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로 전환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004DB33-0D6C-A7B8-DE81-83E5F66A9EC2}"/>
              </a:ext>
            </a:extLst>
          </p:cNvPr>
          <p:cNvGrpSpPr/>
          <p:nvPr/>
        </p:nvGrpSpPr>
        <p:grpSpPr>
          <a:xfrm>
            <a:off x="7986016" y="1551328"/>
            <a:ext cx="2696142" cy="1716040"/>
            <a:chOff x="7986016" y="5906441"/>
            <a:chExt cx="2696142" cy="1716040"/>
          </a:xfrm>
        </p:grpSpPr>
        <p:pic>
          <p:nvPicPr>
            <p:cNvPr id="162" name="그림 161" descr="댄스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F66772C-DD9D-DF0F-8E4D-22472ECD1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48"/>
            <a:stretch>
              <a:fillRect/>
            </a:stretch>
          </p:blipFill>
          <p:spPr>
            <a:xfrm>
              <a:off x="7986016" y="6054419"/>
              <a:ext cx="2696142" cy="1428516"/>
            </a:xfrm>
            <a:prstGeom prst="rect">
              <a:avLst/>
            </a:prstGeom>
          </p:spPr>
        </p:pic>
        <p:sp>
          <p:nvSpPr>
            <p:cNvPr id="163" name="TextBox 4">
              <a:extLst>
                <a:ext uri="{FF2B5EF4-FFF2-40B4-BE49-F238E27FC236}">
                  <a16:creationId xmlns:a16="http://schemas.microsoft.com/office/drawing/2014/main" id="{6DC9FB1D-3F77-BF94-EEAE-D04A64904FB0}"/>
                </a:ext>
              </a:extLst>
            </p:cNvPr>
            <p:cNvSpPr txBox="1"/>
            <p:nvPr/>
          </p:nvSpPr>
          <p:spPr>
            <a:xfrm>
              <a:off x="8642244" y="5906441"/>
              <a:ext cx="1383687" cy="12311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 algn="ctr">
                <a:defRPr sz="8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n-US" altLang="ko-KR" dirty="0"/>
                <a:t>&lt; </a:t>
              </a:r>
              <a:r>
                <a:rPr lang="ko-KR" altLang="en-US" dirty="0"/>
                <a:t>돌진하며 크게 휘두르기 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sp>
          <p:nvSpPr>
            <p:cNvPr id="164" name="TextBox 4">
              <a:extLst>
                <a:ext uri="{FF2B5EF4-FFF2-40B4-BE49-F238E27FC236}">
                  <a16:creationId xmlns:a16="http://schemas.microsoft.com/office/drawing/2014/main" id="{890A7273-6739-BECB-E1C3-C8F1F897BAD3}"/>
                </a:ext>
              </a:extLst>
            </p:cNvPr>
            <p:cNvSpPr txBox="1"/>
            <p:nvPr/>
          </p:nvSpPr>
          <p:spPr>
            <a:xfrm>
              <a:off x="8373087" y="7499242"/>
              <a:ext cx="1922001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 창을 휘두를 때 검붉은 트레일 이펙트 형성</a:t>
              </a: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0519E242-28CD-E568-F356-1DDACCD386D9}"/>
              </a:ext>
            </a:extLst>
          </p:cNvPr>
          <p:cNvGrpSpPr/>
          <p:nvPr/>
        </p:nvGrpSpPr>
        <p:grpSpPr>
          <a:xfrm>
            <a:off x="7876967" y="4420841"/>
            <a:ext cx="4039811" cy="634153"/>
            <a:chOff x="8066875" y="7811975"/>
            <a:chExt cx="4039811" cy="634153"/>
          </a:xfrm>
        </p:grpSpPr>
        <p:pic>
          <p:nvPicPr>
            <p:cNvPr id="157" name="그림 156" descr="무척추 동물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A895945-0CDB-42BA-A596-3BC302164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875" y="7907654"/>
              <a:ext cx="4039811" cy="538474"/>
            </a:xfrm>
            <a:prstGeom prst="rect">
              <a:avLst/>
            </a:prstGeom>
            <a:effectLst>
              <a:softEdge rad="50800"/>
            </a:effectLst>
          </p:spPr>
        </p:pic>
        <p:sp>
          <p:nvSpPr>
            <p:cNvPr id="158" name="TextBox 4">
              <a:extLst>
                <a:ext uri="{FF2B5EF4-FFF2-40B4-BE49-F238E27FC236}">
                  <a16:creationId xmlns:a16="http://schemas.microsoft.com/office/drawing/2014/main" id="{D0FF3EF5-3E40-3823-4308-BE9E2EDA7625}"/>
                </a:ext>
              </a:extLst>
            </p:cNvPr>
            <p:cNvSpPr txBox="1"/>
            <p:nvPr/>
          </p:nvSpPr>
          <p:spPr>
            <a:xfrm>
              <a:off x="8373087" y="7811975"/>
              <a:ext cx="2335576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▼  창을 휘두르는 궤적에 맞춰 지면에 균열 이펙트 형성</a:t>
              </a:r>
            </a:p>
          </p:txBody>
        </p:sp>
      </p:grp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154BD66-DE66-7428-A846-4187F2C46538}"/>
              </a:ext>
            </a:extLst>
          </p:cNvPr>
          <p:cNvSpPr/>
          <p:nvPr/>
        </p:nvSpPr>
        <p:spPr>
          <a:xfrm>
            <a:off x="189103" y="188913"/>
            <a:ext cx="11807825" cy="648017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B0917D3B-AFF4-4A03-14DF-4168ADD81898}"/>
              </a:ext>
            </a:extLst>
          </p:cNvPr>
          <p:cNvGrpSpPr/>
          <p:nvPr/>
        </p:nvGrpSpPr>
        <p:grpSpPr>
          <a:xfrm>
            <a:off x="4530943" y="649273"/>
            <a:ext cx="1341571" cy="211199"/>
            <a:chOff x="189104" y="611308"/>
            <a:chExt cx="1341571" cy="211199"/>
          </a:xfrm>
        </p:grpSpPr>
        <p:sp>
          <p:nvSpPr>
            <p:cNvPr id="177" name="TextBox 70">
              <a:extLst>
                <a:ext uri="{FF2B5EF4-FFF2-40B4-BE49-F238E27FC236}">
                  <a16:creationId xmlns:a16="http://schemas.microsoft.com/office/drawing/2014/main" id="{E88882C1-51A7-0DF8-8B00-6CF4855F9C19}"/>
                </a:ext>
              </a:extLst>
            </p:cNvPr>
            <p:cNvSpPr txBox="1"/>
            <p:nvPr/>
          </p:nvSpPr>
          <p:spPr>
            <a:xfrm>
              <a:off x="189104" y="611308"/>
              <a:ext cx="189906" cy="211199"/>
            </a:xfrm>
            <a:prstGeom prst="rect">
              <a:avLst/>
            </a:prstGeom>
            <a:solidFill>
              <a:srgbClr val="BD9C7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8" name="TextBox 70">
              <a:extLst>
                <a:ext uri="{FF2B5EF4-FFF2-40B4-BE49-F238E27FC236}">
                  <a16:creationId xmlns:a16="http://schemas.microsoft.com/office/drawing/2014/main" id="{C0C7DFF1-6FF0-FF93-53F1-E4A657C21CEF}"/>
                </a:ext>
              </a:extLst>
            </p:cNvPr>
            <p:cNvSpPr txBox="1"/>
            <p:nvPr/>
          </p:nvSpPr>
          <p:spPr>
            <a:xfrm>
              <a:off x="379010" y="611308"/>
              <a:ext cx="1151665" cy="2111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마지막 공격 준비</a:t>
              </a: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A7FA5E9D-8B1C-27D6-3A32-4D95AC611229}"/>
              </a:ext>
            </a:extLst>
          </p:cNvPr>
          <p:cNvGrpSpPr/>
          <p:nvPr/>
        </p:nvGrpSpPr>
        <p:grpSpPr>
          <a:xfrm>
            <a:off x="8373087" y="649273"/>
            <a:ext cx="2309071" cy="211199"/>
            <a:chOff x="189104" y="611308"/>
            <a:chExt cx="2309071" cy="211199"/>
          </a:xfrm>
        </p:grpSpPr>
        <p:sp>
          <p:nvSpPr>
            <p:cNvPr id="180" name="TextBox 70">
              <a:extLst>
                <a:ext uri="{FF2B5EF4-FFF2-40B4-BE49-F238E27FC236}">
                  <a16:creationId xmlns:a16="http://schemas.microsoft.com/office/drawing/2014/main" id="{4A3AF543-E7B2-3927-3A65-988A0E08A0C4}"/>
                </a:ext>
              </a:extLst>
            </p:cNvPr>
            <p:cNvSpPr txBox="1"/>
            <p:nvPr/>
          </p:nvSpPr>
          <p:spPr>
            <a:xfrm>
              <a:off x="189104" y="611308"/>
              <a:ext cx="189906" cy="211199"/>
            </a:xfrm>
            <a:prstGeom prst="rect">
              <a:avLst/>
            </a:prstGeom>
            <a:solidFill>
              <a:srgbClr val="BD9C7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</a:t>
              </a:r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1" name="TextBox 70">
              <a:extLst>
                <a:ext uri="{FF2B5EF4-FFF2-40B4-BE49-F238E27FC236}">
                  <a16:creationId xmlns:a16="http://schemas.microsoft.com/office/drawing/2014/main" id="{3005855C-7B9F-1BD4-5EF6-650153DFB049}"/>
                </a:ext>
              </a:extLst>
            </p:cNvPr>
            <p:cNvSpPr txBox="1"/>
            <p:nvPr/>
          </p:nvSpPr>
          <p:spPr>
            <a:xfrm>
              <a:off x="379010" y="611308"/>
              <a:ext cx="2119165" cy="2111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마지막 공격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E508CC9-251F-6E2D-37AC-6ACDFFA7C564}"/>
              </a:ext>
            </a:extLst>
          </p:cNvPr>
          <p:cNvGrpSpPr/>
          <p:nvPr/>
        </p:nvGrpSpPr>
        <p:grpSpPr>
          <a:xfrm>
            <a:off x="10179684" y="1636388"/>
            <a:ext cx="1827091" cy="1577178"/>
            <a:chOff x="10882916" y="5906441"/>
            <a:chExt cx="1827091" cy="1577178"/>
          </a:xfrm>
        </p:grpSpPr>
        <p:pic>
          <p:nvPicPr>
            <p:cNvPr id="165" name="그림 164" descr="흑백, 야외, 댄스, 사람이(가) 표시된 사진&#10;&#10;자동 생성된 설명">
              <a:extLst>
                <a:ext uri="{FF2B5EF4-FFF2-40B4-BE49-F238E27FC236}">
                  <a16:creationId xmlns:a16="http://schemas.microsoft.com/office/drawing/2014/main" id="{FA4F0B03-2542-4D6E-F14A-7CFBAC7F5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8" t="17755" r="39257" b="6549"/>
            <a:stretch>
              <a:fillRect/>
            </a:stretch>
          </p:blipFill>
          <p:spPr>
            <a:xfrm flipH="1">
              <a:off x="11080505" y="6054419"/>
              <a:ext cx="1431913" cy="1429200"/>
            </a:xfrm>
            <a:prstGeom prst="rect">
              <a:avLst/>
            </a:prstGeom>
          </p:spPr>
        </p:pic>
        <p:sp>
          <p:nvSpPr>
            <p:cNvPr id="166" name="TextBox 4">
              <a:extLst>
                <a:ext uri="{FF2B5EF4-FFF2-40B4-BE49-F238E27FC236}">
                  <a16:creationId xmlns:a16="http://schemas.microsoft.com/office/drawing/2014/main" id="{C19BFA44-3C11-4C98-D650-2CC68DF563B1}"/>
                </a:ext>
              </a:extLst>
            </p:cNvPr>
            <p:cNvSpPr txBox="1"/>
            <p:nvPr/>
          </p:nvSpPr>
          <p:spPr>
            <a:xfrm>
              <a:off x="10882916" y="5906441"/>
              <a:ext cx="1827091" cy="12311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 algn="ctr">
                <a:defRPr sz="8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n-US" altLang="ko-KR" dirty="0"/>
                <a:t>&lt; </a:t>
              </a:r>
              <a:r>
                <a:rPr lang="ko-KR" altLang="en-US" dirty="0"/>
                <a:t>돌진이 끝나면 후방을 바라보며 정지 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sp>
        <p:nvSpPr>
          <p:cNvPr id="160" name="화살표: 오른쪽 159">
            <a:extLst>
              <a:ext uri="{FF2B5EF4-FFF2-40B4-BE49-F238E27FC236}">
                <a16:creationId xmlns:a16="http://schemas.microsoft.com/office/drawing/2014/main" id="{B85C4D50-D00E-9594-1540-209BF023C8E2}"/>
              </a:ext>
            </a:extLst>
          </p:cNvPr>
          <p:cNvSpPr/>
          <p:nvPr/>
        </p:nvSpPr>
        <p:spPr>
          <a:xfrm>
            <a:off x="10393853" y="2401696"/>
            <a:ext cx="192204" cy="144001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866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B391A08-E46E-134C-0225-BC5E428E6E9B}"/>
              </a:ext>
            </a:extLst>
          </p:cNvPr>
          <p:cNvGrpSpPr/>
          <p:nvPr/>
        </p:nvGrpSpPr>
        <p:grpSpPr>
          <a:xfrm>
            <a:off x="189103" y="748075"/>
            <a:ext cx="3112755" cy="242441"/>
            <a:chOff x="1499245" y="875740"/>
            <a:chExt cx="2943063" cy="2165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3EBBD2-37B8-E990-8E2D-9F0E81BF3BA4}"/>
                </a:ext>
              </a:extLst>
            </p:cNvPr>
            <p:cNvSpPr txBox="1"/>
            <p:nvPr/>
          </p:nvSpPr>
          <p:spPr>
            <a:xfrm>
              <a:off x="3592047" y="912621"/>
              <a:ext cx="850261" cy="1735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초당 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30</a:t>
              </a:r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프레임 기준</a:t>
              </a:r>
              <a:endParaRPr lang="en-US" altLang="ko-KR" sz="80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B41148-CDF2-9BEB-7095-C06150474FA1}"/>
                </a:ext>
              </a:extLst>
            </p:cNvPr>
            <p:cNvSpPr txBox="1"/>
            <p:nvPr/>
          </p:nvSpPr>
          <p:spPr>
            <a:xfrm>
              <a:off x="1499245" y="875740"/>
              <a:ext cx="1961206" cy="216524"/>
            </a:xfrm>
            <a:prstGeom prst="rect">
              <a:avLst/>
            </a:prstGeom>
            <a:solidFill>
              <a:srgbClr val="FCFDDB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총 스킬 연출 시간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5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(150 frame)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6BBB774-9A0C-1BA9-CC41-8FF1B2C6FD41}"/>
              </a:ext>
            </a:extLst>
          </p:cNvPr>
          <p:cNvGrpSpPr/>
          <p:nvPr/>
        </p:nvGrpSpPr>
        <p:grpSpPr>
          <a:xfrm>
            <a:off x="165464" y="1044007"/>
            <a:ext cx="11203200" cy="4822393"/>
            <a:chOff x="110320" y="645809"/>
            <a:chExt cx="11851153" cy="305844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0EF714F-82C6-1A20-E054-716E58365F70}"/>
                </a:ext>
              </a:extLst>
            </p:cNvPr>
            <p:cNvGrpSpPr/>
            <p:nvPr/>
          </p:nvGrpSpPr>
          <p:grpSpPr>
            <a:xfrm>
              <a:off x="142555" y="830170"/>
              <a:ext cx="11422709" cy="2874080"/>
              <a:chOff x="142555" y="830170"/>
              <a:chExt cx="11422709" cy="2874080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AE7B2369-698A-0D82-05F7-C6A5BCAB484A}"/>
                  </a:ext>
                </a:extLst>
              </p:cNvPr>
              <p:cNvGrpSpPr/>
              <p:nvPr/>
            </p:nvGrpSpPr>
            <p:grpSpPr>
              <a:xfrm>
                <a:off x="218708" y="830170"/>
                <a:ext cx="11270405" cy="2841607"/>
                <a:chOff x="736420" y="1146801"/>
                <a:chExt cx="10656000" cy="2091600"/>
              </a:xfrm>
            </p:grpSpPr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08595FDC-5F04-50C9-E081-FA290186B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4420" y="1146801"/>
                  <a:ext cx="0" cy="2091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36BC3AE5-BCC6-C1A5-F708-C59B53F9B3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8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F9A18EA0-0816-9B95-8CCA-E58BFE1FA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0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DAC45211-6260-CE65-FD4F-908FC3FDF7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4420" y="1146801"/>
                  <a:ext cx="0" cy="2091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C460A222-76A6-0289-73E1-7A1DE9BD04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4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ADA7B80-F00C-A62A-7D37-A72C33FB65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6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740920DA-F304-1077-E0DD-AEA23C8215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4420" y="1146801"/>
                  <a:ext cx="0" cy="2091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BF7812C0-77A2-1CCF-DB9B-2DF0BF858A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0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0593092B-185B-B63F-D025-133C6AB3DA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2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98117EF2-52E6-0DF4-2097-71C7559B80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04420" y="1146801"/>
                  <a:ext cx="0" cy="2091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B7F041D7-87D0-3472-4AC5-F3A1B1B887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A178C9EA-7F81-1DE9-7909-E602C70E0A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920CDA50-A5FE-A7C2-B6BA-AD1DE951A9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2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401CC337-D654-5333-DABC-FF5977B947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4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BFC62247-437F-26D8-88CA-ED76C197A176}"/>
                    </a:ext>
                  </a:extLst>
                </p:cNvPr>
                <p:cNvGrpSpPr/>
                <p:nvPr/>
              </p:nvGrpSpPr>
              <p:grpSpPr>
                <a:xfrm>
                  <a:off x="736420" y="1146801"/>
                  <a:ext cx="576000" cy="2091600"/>
                  <a:chOff x="1200793" y="1061414"/>
                  <a:chExt cx="576000" cy="2091600"/>
                </a:xfrm>
              </p:grpSpPr>
              <p:cxnSp>
                <p:nvCxnSpPr>
                  <p:cNvPr id="195" name="직선 연결선 194">
                    <a:extLst>
                      <a:ext uri="{FF2B5EF4-FFF2-40B4-BE49-F238E27FC236}">
                        <a16:creationId xmlns:a16="http://schemas.microsoft.com/office/drawing/2014/main" id="{3598C961-1E81-0546-A52B-0825CB28DC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직선 연결선 195">
                    <a:extLst>
                      <a:ext uri="{FF2B5EF4-FFF2-40B4-BE49-F238E27FC236}">
                        <a16:creationId xmlns:a16="http://schemas.microsoft.com/office/drawing/2014/main" id="{070E9BD1-CDB5-CD3F-E7BD-32C419F97B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직선 연결선 196">
                    <a:extLst>
                      <a:ext uri="{FF2B5EF4-FFF2-40B4-BE49-F238E27FC236}">
                        <a16:creationId xmlns:a16="http://schemas.microsoft.com/office/drawing/2014/main" id="{2229A55A-00F4-4DF3-FAF8-A3EE54ED95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직선 연결선 197">
                    <a:extLst>
                      <a:ext uri="{FF2B5EF4-FFF2-40B4-BE49-F238E27FC236}">
                        <a16:creationId xmlns:a16="http://schemas.microsoft.com/office/drawing/2014/main" id="{5E599482-A320-878C-AD73-0D02B416E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직선 연결선 198">
                    <a:extLst>
                      <a:ext uri="{FF2B5EF4-FFF2-40B4-BE49-F238E27FC236}">
                        <a16:creationId xmlns:a16="http://schemas.microsoft.com/office/drawing/2014/main" id="{09E1F813-F4A2-EA18-28F9-7E89FD593E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직선 연결선 199">
                    <a:extLst>
                      <a:ext uri="{FF2B5EF4-FFF2-40B4-BE49-F238E27FC236}">
                        <a16:creationId xmlns:a16="http://schemas.microsoft.com/office/drawing/2014/main" id="{A0B21258-28DE-F796-0CEA-6ACF84662D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직선 연결선 200">
                    <a:extLst>
                      <a:ext uri="{FF2B5EF4-FFF2-40B4-BE49-F238E27FC236}">
                        <a16:creationId xmlns:a16="http://schemas.microsoft.com/office/drawing/2014/main" id="{35B01ADB-9F4E-DB16-84A2-203C910570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직선 연결선 201">
                    <a:extLst>
                      <a:ext uri="{FF2B5EF4-FFF2-40B4-BE49-F238E27FC236}">
                        <a16:creationId xmlns:a16="http://schemas.microsoft.com/office/drawing/2014/main" id="{DE1BBB24-4EC0-BF41-C92C-89C02EA043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직선 연결선 202">
                    <a:extLst>
                      <a:ext uri="{FF2B5EF4-FFF2-40B4-BE49-F238E27FC236}">
                        <a16:creationId xmlns:a16="http://schemas.microsoft.com/office/drawing/2014/main" id="{ECBC8435-5A7F-4893-88CA-628EA5BCEE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6D298511-219A-AE30-E62C-83D6CC288D4F}"/>
                    </a:ext>
                  </a:extLst>
                </p:cNvPr>
                <p:cNvGrpSpPr/>
                <p:nvPr/>
              </p:nvGrpSpPr>
              <p:grpSpPr>
                <a:xfrm>
                  <a:off x="145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86" name="직선 연결선 185">
                    <a:extLst>
                      <a:ext uri="{FF2B5EF4-FFF2-40B4-BE49-F238E27FC236}">
                        <a16:creationId xmlns:a16="http://schemas.microsoft.com/office/drawing/2014/main" id="{C2557DDF-56C6-7E2F-CAD7-7E38CF21DA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직선 연결선 186">
                    <a:extLst>
                      <a:ext uri="{FF2B5EF4-FFF2-40B4-BE49-F238E27FC236}">
                        <a16:creationId xmlns:a16="http://schemas.microsoft.com/office/drawing/2014/main" id="{2901BCCE-ED20-02EB-0F10-8A37CC95CC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직선 연결선 187">
                    <a:extLst>
                      <a:ext uri="{FF2B5EF4-FFF2-40B4-BE49-F238E27FC236}">
                        <a16:creationId xmlns:a16="http://schemas.microsoft.com/office/drawing/2014/main" id="{43E018C0-4C3B-F57C-F7A2-8D768F0E63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직선 연결선 188">
                    <a:extLst>
                      <a:ext uri="{FF2B5EF4-FFF2-40B4-BE49-F238E27FC236}">
                        <a16:creationId xmlns:a16="http://schemas.microsoft.com/office/drawing/2014/main" id="{ACD8C51D-D7FC-5058-2A7F-DC963CB92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직선 연결선 189">
                    <a:extLst>
                      <a:ext uri="{FF2B5EF4-FFF2-40B4-BE49-F238E27FC236}">
                        <a16:creationId xmlns:a16="http://schemas.microsoft.com/office/drawing/2014/main" id="{00F45D2C-CB81-B9F3-F3A3-1924C1E439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직선 연결선 190">
                    <a:extLst>
                      <a:ext uri="{FF2B5EF4-FFF2-40B4-BE49-F238E27FC236}">
                        <a16:creationId xmlns:a16="http://schemas.microsoft.com/office/drawing/2014/main" id="{A4D5701C-F80F-C731-5E99-B0290CA967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직선 연결선 191">
                    <a:extLst>
                      <a:ext uri="{FF2B5EF4-FFF2-40B4-BE49-F238E27FC236}">
                        <a16:creationId xmlns:a16="http://schemas.microsoft.com/office/drawing/2014/main" id="{65804F16-A14B-4971-98FE-4D53CE0E37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직선 연결선 192">
                    <a:extLst>
                      <a:ext uri="{FF2B5EF4-FFF2-40B4-BE49-F238E27FC236}">
                        <a16:creationId xmlns:a16="http://schemas.microsoft.com/office/drawing/2014/main" id="{9739868C-4991-358C-5B82-AF131CB5A7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직선 연결선 193">
                    <a:extLst>
                      <a:ext uri="{FF2B5EF4-FFF2-40B4-BE49-F238E27FC236}">
                        <a16:creationId xmlns:a16="http://schemas.microsoft.com/office/drawing/2014/main" id="{B670DD67-D814-33E1-1EFB-BC2FFFBBBF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2A9DEACB-25C8-65B0-F047-546334B03D2C}"/>
                    </a:ext>
                  </a:extLst>
                </p:cNvPr>
                <p:cNvGrpSpPr/>
                <p:nvPr/>
              </p:nvGrpSpPr>
              <p:grpSpPr>
                <a:xfrm>
                  <a:off x="217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77" name="직선 연결선 176">
                    <a:extLst>
                      <a:ext uri="{FF2B5EF4-FFF2-40B4-BE49-F238E27FC236}">
                        <a16:creationId xmlns:a16="http://schemas.microsoft.com/office/drawing/2014/main" id="{CAB803EC-091B-3077-7685-7A44D14D83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직선 연결선 177">
                    <a:extLst>
                      <a:ext uri="{FF2B5EF4-FFF2-40B4-BE49-F238E27FC236}">
                        <a16:creationId xmlns:a16="http://schemas.microsoft.com/office/drawing/2014/main" id="{0FC0BB26-4928-A314-5A1D-CBF60FF9E9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직선 연결선 178">
                    <a:extLst>
                      <a:ext uri="{FF2B5EF4-FFF2-40B4-BE49-F238E27FC236}">
                        <a16:creationId xmlns:a16="http://schemas.microsoft.com/office/drawing/2014/main" id="{56E15734-C7A0-471E-F305-07F38EEF33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직선 연결선 179">
                    <a:extLst>
                      <a:ext uri="{FF2B5EF4-FFF2-40B4-BE49-F238E27FC236}">
                        <a16:creationId xmlns:a16="http://schemas.microsoft.com/office/drawing/2014/main" id="{988BDB4C-A0C8-7F0B-B1EF-E17FABB253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직선 연결선 180">
                    <a:extLst>
                      <a:ext uri="{FF2B5EF4-FFF2-40B4-BE49-F238E27FC236}">
                        <a16:creationId xmlns:a16="http://schemas.microsoft.com/office/drawing/2014/main" id="{CBD4E8D8-465A-7ECA-BAE0-CD243BFB56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직선 연결선 181">
                    <a:extLst>
                      <a:ext uri="{FF2B5EF4-FFF2-40B4-BE49-F238E27FC236}">
                        <a16:creationId xmlns:a16="http://schemas.microsoft.com/office/drawing/2014/main" id="{E8A3FDF2-8016-5E94-E871-48730FDD64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직선 연결선 182">
                    <a:extLst>
                      <a:ext uri="{FF2B5EF4-FFF2-40B4-BE49-F238E27FC236}">
                        <a16:creationId xmlns:a16="http://schemas.microsoft.com/office/drawing/2014/main" id="{111FEE57-EE9A-2C24-D0E0-8E62A55267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직선 연결선 183">
                    <a:extLst>
                      <a:ext uri="{FF2B5EF4-FFF2-40B4-BE49-F238E27FC236}">
                        <a16:creationId xmlns:a16="http://schemas.microsoft.com/office/drawing/2014/main" id="{A77BF9AE-5C51-7FC4-5F57-D37E8C0012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직선 연결선 184">
                    <a:extLst>
                      <a:ext uri="{FF2B5EF4-FFF2-40B4-BE49-F238E27FC236}">
                        <a16:creationId xmlns:a16="http://schemas.microsoft.com/office/drawing/2014/main" id="{1C4F51F7-37E7-E34D-998C-553511AE1A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2C386303-F6A7-878C-7C1C-71B01C2AC1E0}"/>
                    </a:ext>
                  </a:extLst>
                </p:cNvPr>
                <p:cNvGrpSpPr/>
                <p:nvPr/>
              </p:nvGrpSpPr>
              <p:grpSpPr>
                <a:xfrm>
                  <a:off x="289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68" name="직선 연결선 167">
                    <a:extLst>
                      <a:ext uri="{FF2B5EF4-FFF2-40B4-BE49-F238E27FC236}">
                        <a16:creationId xmlns:a16="http://schemas.microsoft.com/office/drawing/2014/main" id="{96656D46-F742-24C4-BF9B-F6D715E4D7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직선 연결선 168">
                    <a:extLst>
                      <a:ext uri="{FF2B5EF4-FFF2-40B4-BE49-F238E27FC236}">
                        <a16:creationId xmlns:a16="http://schemas.microsoft.com/office/drawing/2014/main" id="{DCCE1D51-8677-32EE-9F0B-8E55AD5F64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직선 연결선 169">
                    <a:extLst>
                      <a:ext uri="{FF2B5EF4-FFF2-40B4-BE49-F238E27FC236}">
                        <a16:creationId xmlns:a16="http://schemas.microsoft.com/office/drawing/2014/main" id="{4C39BB7C-5ECE-2A88-F05D-7B14A42189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직선 연결선 170">
                    <a:extLst>
                      <a:ext uri="{FF2B5EF4-FFF2-40B4-BE49-F238E27FC236}">
                        <a16:creationId xmlns:a16="http://schemas.microsoft.com/office/drawing/2014/main" id="{A63CFBE7-0A20-311D-F046-475FFA1972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직선 연결선 171">
                    <a:extLst>
                      <a:ext uri="{FF2B5EF4-FFF2-40B4-BE49-F238E27FC236}">
                        <a16:creationId xmlns:a16="http://schemas.microsoft.com/office/drawing/2014/main" id="{7F5DDFDA-4B9E-1B3A-9FAC-ADDF1F4948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CD327352-D136-D4CB-1706-214ECB1A82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92C28766-F6EE-8323-6337-484ECB9EF8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직선 연결선 174">
                    <a:extLst>
                      <a:ext uri="{FF2B5EF4-FFF2-40B4-BE49-F238E27FC236}">
                        <a16:creationId xmlns:a16="http://schemas.microsoft.com/office/drawing/2014/main" id="{AD59B686-A620-13B4-1DCE-C63990845A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직선 연결선 175">
                    <a:extLst>
                      <a:ext uri="{FF2B5EF4-FFF2-40B4-BE49-F238E27FC236}">
                        <a16:creationId xmlns:a16="http://schemas.microsoft.com/office/drawing/2014/main" id="{8E92F6E0-CA4B-E224-7708-765D8F863D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AF1EC833-DD76-5144-A481-513996022BB7}"/>
                    </a:ext>
                  </a:extLst>
                </p:cNvPr>
                <p:cNvGrpSpPr/>
                <p:nvPr/>
              </p:nvGrpSpPr>
              <p:grpSpPr>
                <a:xfrm>
                  <a:off x="361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59" name="직선 연결선 158">
                    <a:extLst>
                      <a:ext uri="{FF2B5EF4-FFF2-40B4-BE49-F238E27FC236}">
                        <a16:creationId xmlns:a16="http://schemas.microsoft.com/office/drawing/2014/main" id="{9A9A609B-0A04-4EC3-97C8-2AA3073C37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직선 연결선 159">
                    <a:extLst>
                      <a:ext uri="{FF2B5EF4-FFF2-40B4-BE49-F238E27FC236}">
                        <a16:creationId xmlns:a16="http://schemas.microsoft.com/office/drawing/2014/main" id="{FF0455E9-B595-92BD-28E0-6D4553FDB2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직선 연결선 160">
                    <a:extLst>
                      <a:ext uri="{FF2B5EF4-FFF2-40B4-BE49-F238E27FC236}">
                        <a16:creationId xmlns:a16="http://schemas.microsoft.com/office/drawing/2014/main" id="{8DDDC17D-D2CC-03AF-5D2E-4BCE636F11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직선 연결선 161">
                    <a:extLst>
                      <a:ext uri="{FF2B5EF4-FFF2-40B4-BE49-F238E27FC236}">
                        <a16:creationId xmlns:a16="http://schemas.microsoft.com/office/drawing/2014/main" id="{822523F6-339F-2FD1-4255-4689F2A5AD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직선 연결선 162">
                    <a:extLst>
                      <a:ext uri="{FF2B5EF4-FFF2-40B4-BE49-F238E27FC236}">
                        <a16:creationId xmlns:a16="http://schemas.microsoft.com/office/drawing/2014/main" id="{CC8C1AD8-EC0D-BB26-9CDB-568C83F096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직선 연결선 163">
                    <a:extLst>
                      <a:ext uri="{FF2B5EF4-FFF2-40B4-BE49-F238E27FC236}">
                        <a16:creationId xmlns:a16="http://schemas.microsoft.com/office/drawing/2014/main" id="{0DFDC2AC-22A9-3BC5-3BE3-0A0EAB7709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직선 연결선 164">
                    <a:extLst>
                      <a:ext uri="{FF2B5EF4-FFF2-40B4-BE49-F238E27FC236}">
                        <a16:creationId xmlns:a16="http://schemas.microsoft.com/office/drawing/2014/main" id="{5A27FCAE-7B97-4624-645E-7E2A2C2315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직선 연결선 165">
                    <a:extLst>
                      <a:ext uri="{FF2B5EF4-FFF2-40B4-BE49-F238E27FC236}">
                        <a16:creationId xmlns:a16="http://schemas.microsoft.com/office/drawing/2014/main" id="{5FCFDE10-0778-A4D3-FC43-8B6F8047FD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직선 연결선 166">
                    <a:extLst>
                      <a:ext uri="{FF2B5EF4-FFF2-40B4-BE49-F238E27FC236}">
                        <a16:creationId xmlns:a16="http://schemas.microsoft.com/office/drawing/2014/main" id="{40872857-0715-C49F-2CDF-376610249C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7658A8E9-A000-66D3-5615-9B5C5374FB6B}"/>
                    </a:ext>
                  </a:extLst>
                </p:cNvPr>
                <p:cNvGrpSpPr/>
                <p:nvPr/>
              </p:nvGrpSpPr>
              <p:grpSpPr>
                <a:xfrm>
                  <a:off x="433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50" name="직선 연결선 149">
                    <a:extLst>
                      <a:ext uri="{FF2B5EF4-FFF2-40B4-BE49-F238E27FC236}">
                        <a16:creationId xmlns:a16="http://schemas.microsoft.com/office/drawing/2014/main" id="{52386A7F-D326-834F-C597-F45AE91672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직선 연결선 150">
                    <a:extLst>
                      <a:ext uri="{FF2B5EF4-FFF2-40B4-BE49-F238E27FC236}">
                        <a16:creationId xmlns:a16="http://schemas.microsoft.com/office/drawing/2014/main" id="{E6C85AEE-40E1-7430-285B-36C2F61C16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직선 연결선 151">
                    <a:extLst>
                      <a:ext uri="{FF2B5EF4-FFF2-40B4-BE49-F238E27FC236}">
                        <a16:creationId xmlns:a16="http://schemas.microsoft.com/office/drawing/2014/main" id="{3D4FDA30-5A99-EEE0-3C09-9239654910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직선 연결선 152">
                    <a:extLst>
                      <a:ext uri="{FF2B5EF4-FFF2-40B4-BE49-F238E27FC236}">
                        <a16:creationId xmlns:a16="http://schemas.microsoft.com/office/drawing/2014/main" id="{8837A36F-35D9-14A9-3BE9-DC2017293D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직선 연결선 153">
                    <a:extLst>
                      <a:ext uri="{FF2B5EF4-FFF2-40B4-BE49-F238E27FC236}">
                        <a16:creationId xmlns:a16="http://schemas.microsoft.com/office/drawing/2014/main" id="{615D40B4-33AD-C165-6060-7FDB71C1E7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연결선 154">
                    <a:extLst>
                      <a:ext uri="{FF2B5EF4-FFF2-40B4-BE49-F238E27FC236}">
                        <a16:creationId xmlns:a16="http://schemas.microsoft.com/office/drawing/2014/main" id="{1502EAAF-D04D-FE1F-0E03-7269149F0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연결선 155">
                    <a:extLst>
                      <a:ext uri="{FF2B5EF4-FFF2-40B4-BE49-F238E27FC236}">
                        <a16:creationId xmlns:a16="http://schemas.microsoft.com/office/drawing/2014/main" id="{D7779DE7-2430-E402-9734-9553124C41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직선 연결선 156">
                    <a:extLst>
                      <a:ext uri="{FF2B5EF4-FFF2-40B4-BE49-F238E27FC236}">
                        <a16:creationId xmlns:a16="http://schemas.microsoft.com/office/drawing/2014/main" id="{E9D76008-4220-80BB-5409-2DA1C1D07F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3899AABE-D55F-1C2C-119E-717C8B7879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11383BBF-0F47-A61E-AD82-D84159031EBA}"/>
                    </a:ext>
                  </a:extLst>
                </p:cNvPr>
                <p:cNvGrpSpPr/>
                <p:nvPr/>
              </p:nvGrpSpPr>
              <p:grpSpPr>
                <a:xfrm>
                  <a:off x="505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41" name="직선 연결선 140">
                    <a:extLst>
                      <a:ext uri="{FF2B5EF4-FFF2-40B4-BE49-F238E27FC236}">
                        <a16:creationId xmlns:a16="http://schemas.microsoft.com/office/drawing/2014/main" id="{A865037D-DCB6-DA73-F140-B4A99435EA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직선 연결선 141">
                    <a:extLst>
                      <a:ext uri="{FF2B5EF4-FFF2-40B4-BE49-F238E27FC236}">
                        <a16:creationId xmlns:a16="http://schemas.microsoft.com/office/drawing/2014/main" id="{59C4EAEE-A06F-1D07-30A7-6EBCFD73B6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직선 연결선 142">
                    <a:extLst>
                      <a:ext uri="{FF2B5EF4-FFF2-40B4-BE49-F238E27FC236}">
                        <a16:creationId xmlns:a16="http://schemas.microsoft.com/office/drawing/2014/main" id="{DBED3F40-5192-438E-52F6-55A95696F4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직선 연결선 143">
                    <a:extLst>
                      <a:ext uri="{FF2B5EF4-FFF2-40B4-BE49-F238E27FC236}">
                        <a16:creationId xmlns:a16="http://schemas.microsoft.com/office/drawing/2014/main" id="{3F79AB42-2F23-2AFD-B3EF-64BA80C2A7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직선 연결선 144">
                    <a:extLst>
                      <a:ext uri="{FF2B5EF4-FFF2-40B4-BE49-F238E27FC236}">
                        <a16:creationId xmlns:a16="http://schemas.microsoft.com/office/drawing/2014/main" id="{8E2B90A9-59E2-E930-15CB-3A29249CAE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직선 연결선 145">
                    <a:extLst>
                      <a:ext uri="{FF2B5EF4-FFF2-40B4-BE49-F238E27FC236}">
                        <a16:creationId xmlns:a16="http://schemas.microsoft.com/office/drawing/2014/main" id="{4F2B08E2-9071-1F10-0BF3-6D74452B43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직선 연결선 146">
                    <a:extLst>
                      <a:ext uri="{FF2B5EF4-FFF2-40B4-BE49-F238E27FC236}">
                        <a16:creationId xmlns:a16="http://schemas.microsoft.com/office/drawing/2014/main" id="{55FAFC84-BE9D-F102-B808-27FC78063B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직선 연결선 147">
                    <a:extLst>
                      <a:ext uri="{FF2B5EF4-FFF2-40B4-BE49-F238E27FC236}">
                        <a16:creationId xmlns:a16="http://schemas.microsoft.com/office/drawing/2014/main" id="{92F746D2-9AD6-3F2E-739F-17326D3FB6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직선 연결선 148">
                    <a:extLst>
                      <a:ext uri="{FF2B5EF4-FFF2-40B4-BE49-F238E27FC236}">
                        <a16:creationId xmlns:a16="http://schemas.microsoft.com/office/drawing/2014/main" id="{4848ED8B-F7A7-90DD-5259-B6B86ED3CC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9B4F6C75-7AA7-31A3-3107-0382E5668D2C}"/>
                    </a:ext>
                  </a:extLst>
                </p:cNvPr>
                <p:cNvGrpSpPr/>
                <p:nvPr/>
              </p:nvGrpSpPr>
              <p:grpSpPr>
                <a:xfrm>
                  <a:off x="577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32" name="직선 연결선 131">
                    <a:extLst>
                      <a:ext uri="{FF2B5EF4-FFF2-40B4-BE49-F238E27FC236}">
                        <a16:creationId xmlns:a16="http://schemas.microsoft.com/office/drawing/2014/main" id="{739FDCA5-C0A9-9BAA-00C5-9A31B726E4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직선 연결선 132">
                    <a:extLst>
                      <a:ext uri="{FF2B5EF4-FFF2-40B4-BE49-F238E27FC236}">
                        <a16:creationId xmlns:a16="http://schemas.microsoft.com/office/drawing/2014/main" id="{49CB1F25-E60B-1570-D42D-6C651A697C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직선 연결선 133">
                    <a:extLst>
                      <a:ext uri="{FF2B5EF4-FFF2-40B4-BE49-F238E27FC236}">
                        <a16:creationId xmlns:a16="http://schemas.microsoft.com/office/drawing/2014/main" id="{179CF56B-B0AD-ED4E-B86E-7AD1001B16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직선 연결선 134">
                    <a:extLst>
                      <a:ext uri="{FF2B5EF4-FFF2-40B4-BE49-F238E27FC236}">
                        <a16:creationId xmlns:a16="http://schemas.microsoft.com/office/drawing/2014/main" id="{B64E1DA3-541E-9E90-1D89-3ACAD7425F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직선 연결선 135">
                    <a:extLst>
                      <a:ext uri="{FF2B5EF4-FFF2-40B4-BE49-F238E27FC236}">
                        <a16:creationId xmlns:a16="http://schemas.microsoft.com/office/drawing/2014/main" id="{6C9E9938-8E9E-CF51-34B8-1CCB1909D8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직선 연결선 136">
                    <a:extLst>
                      <a:ext uri="{FF2B5EF4-FFF2-40B4-BE49-F238E27FC236}">
                        <a16:creationId xmlns:a16="http://schemas.microsoft.com/office/drawing/2014/main" id="{ABFA8FF3-EDC5-646E-AAA3-E35618330D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직선 연결선 137">
                    <a:extLst>
                      <a:ext uri="{FF2B5EF4-FFF2-40B4-BE49-F238E27FC236}">
                        <a16:creationId xmlns:a16="http://schemas.microsoft.com/office/drawing/2014/main" id="{415323E7-91A8-5677-0509-ACB1FD40B7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직선 연결선 138">
                    <a:extLst>
                      <a:ext uri="{FF2B5EF4-FFF2-40B4-BE49-F238E27FC236}">
                        <a16:creationId xmlns:a16="http://schemas.microsoft.com/office/drawing/2014/main" id="{2F33961F-D8B5-4B9E-F533-56EA6E2382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직선 연결선 139">
                    <a:extLst>
                      <a:ext uri="{FF2B5EF4-FFF2-40B4-BE49-F238E27FC236}">
                        <a16:creationId xmlns:a16="http://schemas.microsoft.com/office/drawing/2014/main" id="{FA14D2D2-CCBD-8E78-7A3B-3A2E51C28F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B8A1D738-13A3-3989-A5AC-DA9620BE83F7}"/>
                    </a:ext>
                  </a:extLst>
                </p:cNvPr>
                <p:cNvGrpSpPr/>
                <p:nvPr/>
              </p:nvGrpSpPr>
              <p:grpSpPr>
                <a:xfrm>
                  <a:off x="649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23" name="직선 연결선 122">
                    <a:extLst>
                      <a:ext uri="{FF2B5EF4-FFF2-40B4-BE49-F238E27FC236}">
                        <a16:creationId xmlns:a16="http://schemas.microsoft.com/office/drawing/2014/main" id="{1D5C9657-7076-8C72-57BF-E32A02C4E7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직선 연결선 123">
                    <a:extLst>
                      <a:ext uri="{FF2B5EF4-FFF2-40B4-BE49-F238E27FC236}">
                        <a16:creationId xmlns:a16="http://schemas.microsoft.com/office/drawing/2014/main" id="{403227B9-86AE-AC91-45BF-E92F6A147D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직선 연결선 124">
                    <a:extLst>
                      <a:ext uri="{FF2B5EF4-FFF2-40B4-BE49-F238E27FC236}">
                        <a16:creationId xmlns:a16="http://schemas.microsoft.com/office/drawing/2014/main" id="{7EFE5044-BDBE-EA82-479F-B77F79494F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직선 연결선 125">
                    <a:extLst>
                      <a:ext uri="{FF2B5EF4-FFF2-40B4-BE49-F238E27FC236}">
                        <a16:creationId xmlns:a16="http://schemas.microsoft.com/office/drawing/2014/main" id="{9F8A0497-63E7-4BEA-CCAA-0875522559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직선 연결선 126">
                    <a:extLst>
                      <a:ext uri="{FF2B5EF4-FFF2-40B4-BE49-F238E27FC236}">
                        <a16:creationId xmlns:a16="http://schemas.microsoft.com/office/drawing/2014/main" id="{F1A8C4F7-E2EC-1034-1684-21DF655F77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직선 연결선 127">
                    <a:extLst>
                      <a:ext uri="{FF2B5EF4-FFF2-40B4-BE49-F238E27FC236}">
                        <a16:creationId xmlns:a16="http://schemas.microsoft.com/office/drawing/2014/main" id="{9436F2DD-6250-5CFC-1F1B-3CD00847BE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직선 연결선 128">
                    <a:extLst>
                      <a:ext uri="{FF2B5EF4-FFF2-40B4-BE49-F238E27FC236}">
                        <a16:creationId xmlns:a16="http://schemas.microsoft.com/office/drawing/2014/main" id="{3561706A-C728-6874-F934-7E877105B4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직선 연결선 129">
                    <a:extLst>
                      <a:ext uri="{FF2B5EF4-FFF2-40B4-BE49-F238E27FC236}">
                        <a16:creationId xmlns:a16="http://schemas.microsoft.com/office/drawing/2014/main" id="{5E0AD2CE-4B85-A033-A54C-4DEC8B4628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직선 연결선 130">
                    <a:extLst>
                      <a:ext uri="{FF2B5EF4-FFF2-40B4-BE49-F238E27FC236}">
                        <a16:creationId xmlns:a16="http://schemas.microsoft.com/office/drawing/2014/main" id="{B01DE556-BBF5-38F6-F1D4-8653804237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E75055A8-89F2-7136-8BF1-4A1BC444A58F}"/>
                    </a:ext>
                  </a:extLst>
                </p:cNvPr>
                <p:cNvGrpSpPr/>
                <p:nvPr/>
              </p:nvGrpSpPr>
              <p:grpSpPr>
                <a:xfrm>
                  <a:off x="721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14" name="직선 연결선 113">
                    <a:extLst>
                      <a:ext uri="{FF2B5EF4-FFF2-40B4-BE49-F238E27FC236}">
                        <a16:creationId xmlns:a16="http://schemas.microsoft.com/office/drawing/2014/main" id="{08672B73-5CA7-1294-478E-D5C0B844E1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직선 연결선 114">
                    <a:extLst>
                      <a:ext uri="{FF2B5EF4-FFF2-40B4-BE49-F238E27FC236}">
                        <a16:creationId xmlns:a16="http://schemas.microsoft.com/office/drawing/2014/main" id="{0DD147CD-D37E-264D-37E3-5DCD8787F0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직선 연결선 115">
                    <a:extLst>
                      <a:ext uri="{FF2B5EF4-FFF2-40B4-BE49-F238E27FC236}">
                        <a16:creationId xmlns:a16="http://schemas.microsoft.com/office/drawing/2014/main" id="{28D20F59-D2CD-5F84-84C5-35E167F3C6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직선 연결선 116">
                    <a:extLst>
                      <a:ext uri="{FF2B5EF4-FFF2-40B4-BE49-F238E27FC236}">
                        <a16:creationId xmlns:a16="http://schemas.microsoft.com/office/drawing/2014/main" id="{6D888C0B-EE28-4A17-3958-A25CEF817B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직선 연결선 117">
                    <a:extLst>
                      <a:ext uri="{FF2B5EF4-FFF2-40B4-BE49-F238E27FC236}">
                        <a16:creationId xmlns:a16="http://schemas.microsoft.com/office/drawing/2014/main" id="{FDB0AE7E-8B2F-ED1A-400B-DE818B491E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직선 연결선 118">
                    <a:extLst>
                      <a:ext uri="{FF2B5EF4-FFF2-40B4-BE49-F238E27FC236}">
                        <a16:creationId xmlns:a16="http://schemas.microsoft.com/office/drawing/2014/main" id="{E168CBA5-8155-8C0E-73A8-BA12042328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직선 연결선 119">
                    <a:extLst>
                      <a:ext uri="{FF2B5EF4-FFF2-40B4-BE49-F238E27FC236}">
                        <a16:creationId xmlns:a16="http://schemas.microsoft.com/office/drawing/2014/main" id="{A4E781A2-D16C-E327-B1F3-46AC58D493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직선 연결선 120">
                    <a:extLst>
                      <a:ext uri="{FF2B5EF4-FFF2-40B4-BE49-F238E27FC236}">
                        <a16:creationId xmlns:a16="http://schemas.microsoft.com/office/drawing/2014/main" id="{C02F1EAB-D209-AF00-74EA-D852F07C14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직선 연결선 121">
                    <a:extLst>
                      <a:ext uri="{FF2B5EF4-FFF2-40B4-BE49-F238E27FC236}">
                        <a16:creationId xmlns:a16="http://schemas.microsoft.com/office/drawing/2014/main" id="{5F824236-AEC1-FF8F-4ED9-946D46C0A9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F47C2C82-6F69-645F-0735-CD141BB13C2F}"/>
                    </a:ext>
                  </a:extLst>
                </p:cNvPr>
                <p:cNvGrpSpPr/>
                <p:nvPr/>
              </p:nvGrpSpPr>
              <p:grpSpPr>
                <a:xfrm>
                  <a:off x="793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05" name="직선 연결선 104">
                    <a:extLst>
                      <a:ext uri="{FF2B5EF4-FFF2-40B4-BE49-F238E27FC236}">
                        <a16:creationId xmlns:a16="http://schemas.microsoft.com/office/drawing/2014/main" id="{40B347D8-5808-96C6-1D19-1A0FC6BD5D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직선 연결선 105">
                    <a:extLst>
                      <a:ext uri="{FF2B5EF4-FFF2-40B4-BE49-F238E27FC236}">
                        <a16:creationId xmlns:a16="http://schemas.microsoft.com/office/drawing/2014/main" id="{A973EE1A-5EBE-4276-B13A-B7BB73362D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직선 연결선 106">
                    <a:extLst>
                      <a:ext uri="{FF2B5EF4-FFF2-40B4-BE49-F238E27FC236}">
                        <a16:creationId xmlns:a16="http://schemas.microsoft.com/office/drawing/2014/main" id="{534764AC-A6E4-BD8F-0FBA-5075674365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직선 연결선 107">
                    <a:extLst>
                      <a:ext uri="{FF2B5EF4-FFF2-40B4-BE49-F238E27FC236}">
                        <a16:creationId xmlns:a16="http://schemas.microsoft.com/office/drawing/2014/main" id="{3430CC15-1124-1398-1DE3-D83EDC82AB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직선 연결선 108">
                    <a:extLst>
                      <a:ext uri="{FF2B5EF4-FFF2-40B4-BE49-F238E27FC236}">
                        <a16:creationId xmlns:a16="http://schemas.microsoft.com/office/drawing/2014/main" id="{09D93159-1997-8695-AECE-67E9E6D673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직선 연결선 109">
                    <a:extLst>
                      <a:ext uri="{FF2B5EF4-FFF2-40B4-BE49-F238E27FC236}">
                        <a16:creationId xmlns:a16="http://schemas.microsoft.com/office/drawing/2014/main" id="{AF702B21-2CED-D220-AA7D-32FAD03927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직선 연결선 110">
                    <a:extLst>
                      <a:ext uri="{FF2B5EF4-FFF2-40B4-BE49-F238E27FC236}">
                        <a16:creationId xmlns:a16="http://schemas.microsoft.com/office/drawing/2014/main" id="{633B5F22-50DC-81FD-57DA-16A67D9268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직선 연결선 111">
                    <a:extLst>
                      <a:ext uri="{FF2B5EF4-FFF2-40B4-BE49-F238E27FC236}">
                        <a16:creationId xmlns:a16="http://schemas.microsoft.com/office/drawing/2014/main" id="{4E563379-BACB-37E7-40C4-351CCA2AC4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직선 연결선 112">
                    <a:extLst>
                      <a:ext uri="{FF2B5EF4-FFF2-40B4-BE49-F238E27FC236}">
                        <a16:creationId xmlns:a16="http://schemas.microsoft.com/office/drawing/2014/main" id="{161F7851-D9A0-7505-804B-89C0322E7E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3E4A57E3-D089-70FA-840E-A1C4E0E9FB68}"/>
                    </a:ext>
                  </a:extLst>
                </p:cNvPr>
                <p:cNvGrpSpPr/>
                <p:nvPr/>
              </p:nvGrpSpPr>
              <p:grpSpPr>
                <a:xfrm>
                  <a:off x="865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96" name="직선 연결선 95">
                    <a:extLst>
                      <a:ext uri="{FF2B5EF4-FFF2-40B4-BE49-F238E27FC236}">
                        <a16:creationId xmlns:a16="http://schemas.microsoft.com/office/drawing/2014/main" id="{8141549A-458C-3C6B-D12A-8E173715E1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직선 연결선 96">
                    <a:extLst>
                      <a:ext uri="{FF2B5EF4-FFF2-40B4-BE49-F238E27FC236}">
                        <a16:creationId xmlns:a16="http://schemas.microsoft.com/office/drawing/2014/main" id="{ABF79D1C-B0BD-86B9-226E-8D7CD3487E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직선 연결선 97">
                    <a:extLst>
                      <a:ext uri="{FF2B5EF4-FFF2-40B4-BE49-F238E27FC236}">
                        <a16:creationId xmlns:a16="http://schemas.microsoft.com/office/drawing/2014/main" id="{16CBD5DF-361F-AA59-BA3B-1E6E0FD0D2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직선 연결선 98">
                    <a:extLst>
                      <a:ext uri="{FF2B5EF4-FFF2-40B4-BE49-F238E27FC236}">
                        <a16:creationId xmlns:a16="http://schemas.microsoft.com/office/drawing/2014/main" id="{D4A8E128-BD13-A2AC-75BE-D594394119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직선 연결선 99">
                    <a:extLst>
                      <a:ext uri="{FF2B5EF4-FFF2-40B4-BE49-F238E27FC236}">
                        <a16:creationId xmlns:a16="http://schemas.microsoft.com/office/drawing/2014/main" id="{7AD9BF0A-AF16-B05E-9C9C-A374177E31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직선 연결선 100">
                    <a:extLst>
                      <a:ext uri="{FF2B5EF4-FFF2-40B4-BE49-F238E27FC236}">
                        <a16:creationId xmlns:a16="http://schemas.microsoft.com/office/drawing/2014/main" id="{8B2ECA85-4E07-5D4E-F909-906FCA8B3B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C72F2433-388F-6663-473E-A504A0836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>
                    <a:extLst>
                      <a:ext uri="{FF2B5EF4-FFF2-40B4-BE49-F238E27FC236}">
                        <a16:creationId xmlns:a16="http://schemas.microsoft.com/office/drawing/2014/main" id="{EC58E653-B534-8EDB-48BC-EAFC8EEE55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직선 연결선 103">
                    <a:extLst>
                      <a:ext uri="{FF2B5EF4-FFF2-40B4-BE49-F238E27FC236}">
                        <a16:creationId xmlns:a16="http://schemas.microsoft.com/office/drawing/2014/main" id="{AFC12160-3320-1B05-55E0-D517E1A48A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7501A9D8-9476-3CFE-5BCA-F41EB25CADE3}"/>
                    </a:ext>
                  </a:extLst>
                </p:cNvPr>
                <p:cNvGrpSpPr/>
                <p:nvPr/>
              </p:nvGrpSpPr>
              <p:grpSpPr>
                <a:xfrm>
                  <a:off x="937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87" name="직선 연결선 86">
                    <a:extLst>
                      <a:ext uri="{FF2B5EF4-FFF2-40B4-BE49-F238E27FC236}">
                        <a16:creationId xmlns:a16="http://schemas.microsoft.com/office/drawing/2014/main" id="{27B9F3EC-F52C-5E18-932C-C09189CCA1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직선 연결선 87">
                    <a:extLst>
                      <a:ext uri="{FF2B5EF4-FFF2-40B4-BE49-F238E27FC236}">
                        <a16:creationId xmlns:a16="http://schemas.microsoft.com/office/drawing/2014/main" id="{40995615-565E-53E3-789C-8D549C5DF3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직선 연결선 88">
                    <a:extLst>
                      <a:ext uri="{FF2B5EF4-FFF2-40B4-BE49-F238E27FC236}">
                        <a16:creationId xmlns:a16="http://schemas.microsoft.com/office/drawing/2014/main" id="{E27D9955-26B6-BE96-1A21-261D07D669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직선 연결선 89">
                    <a:extLst>
                      <a:ext uri="{FF2B5EF4-FFF2-40B4-BE49-F238E27FC236}">
                        <a16:creationId xmlns:a16="http://schemas.microsoft.com/office/drawing/2014/main" id="{5B4E9DF8-02D0-EBDD-FDB5-F7EC97CC68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직선 연결선 90">
                    <a:extLst>
                      <a:ext uri="{FF2B5EF4-FFF2-40B4-BE49-F238E27FC236}">
                        <a16:creationId xmlns:a16="http://schemas.microsoft.com/office/drawing/2014/main" id="{3718974C-9E72-1CA4-D6F9-F1EE1BA748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직선 연결선 91">
                    <a:extLst>
                      <a:ext uri="{FF2B5EF4-FFF2-40B4-BE49-F238E27FC236}">
                        <a16:creationId xmlns:a16="http://schemas.microsoft.com/office/drawing/2014/main" id="{CE2325B3-080E-787B-D1E6-C07F87899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직선 연결선 92">
                    <a:extLst>
                      <a:ext uri="{FF2B5EF4-FFF2-40B4-BE49-F238E27FC236}">
                        <a16:creationId xmlns:a16="http://schemas.microsoft.com/office/drawing/2014/main" id="{AEB324D6-E6B9-A29C-B0B7-1E3022A3B9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직선 연결선 93">
                    <a:extLst>
                      <a:ext uri="{FF2B5EF4-FFF2-40B4-BE49-F238E27FC236}">
                        <a16:creationId xmlns:a16="http://schemas.microsoft.com/office/drawing/2014/main" id="{3DD24C37-423C-B7A1-E6A7-551AA1831E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직선 연결선 94">
                    <a:extLst>
                      <a:ext uri="{FF2B5EF4-FFF2-40B4-BE49-F238E27FC236}">
                        <a16:creationId xmlns:a16="http://schemas.microsoft.com/office/drawing/2014/main" id="{CD09A7DB-1A71-65AE-F179-DE1EB06CE2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9E23F6C5-20BA-A2D2-E078-C33F8CCB40B3}"/>
                    </a:ext>
                  </a:extLst>
                </p:cNvPr>
                <p:cNvGrpSpPr/>
                <p:nvPr/>
              </p:nvGrpSpPr>
              <p:grpSpPr>
                <a:xfrm>
                  <a:off x="1009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78" name="직선 연결선 77">
                    <a:extLst>
                      <a:ext uri="{FF2B5EF4-FFF2-40B4-BE49-F238E27FC236}">
                        <a16:creationId xmlns:a16="http://schemas.microsoft.com/office/drawing/2014/main" id="{4E9BD2D0-CA7D-26EC-3BB6-40489D37F4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직선 연결선 78">
                    <a:extLst>
                      <a:ext uri="{FF2B5EF4-FFF2-40B4-BE49-F238E27FC236}">
                        <a16:creationId xmlns:a16="http://schemas.microsoft.com/office/drawing/2014/main" id="{03BB5541-C5F2-776E-E95D-D0BA7B7C87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직선 연결선 79">
                    <a:extLst>
                      <a:ext uri="{FF2B5EF4-FFF2-40B4-BE49-F238E27FC236}">
                        <a16:creationId xmlns:a16="http://schemas.microsoft.com/office/drawing/2014/main" id="{C7FA97BA-5D48-C5D5-06DE-FA28C54BBC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직선 연결선 80">
                    <a:extLst>
                      <a:ext uri="{FF2B5EF4-FFF2-40B4-BE49-F238E27FC236}">
                        <a16:creationId xmlns:a16="http://schemas.microsoft.com/office/drawing/2014/main" id="{F31D07BC-59B4-99F6-430F-1E47D3A8B4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직선 연결선 81">
                    <a:extLst>
                      <a:ext uri="{FF2B5EF4-FFF2-40B4-BE49-F238E27FC236}">
                        <a16:creationId xmlns:a16="http://schemas.microsoft.com/office/drawing/2014/main" id="{54FBEFAA-AF80-C794-C621-1EA7E4CDB3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직선 연결선 82">
                    <a:extLst>
                      <a:ext uri="{FF2B5EF4-FFF2-40B4-BE49-F238E27FC236}">
                        <a16:creationId xmlns:a16="http://schemas.microsoft.com/office/drawing/2014/main" id="{05D1BCDF-265D-6E1D-D14E-25D0611F8D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직선 연결선 83">
                    <a:extLst>
                      <a:ext uri="{FF2B5EF4-FFF2-40B4-BE49-F238E27FC236}">
                        <a16:creationId xmlns:a16="http://schemas.microsoft.com/office/drawing/2014/main" id="{3CEAB612-15D2-5BD1-BD2A-D25E5DBA7D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연결선 84">
                    <a:extLst>
                      <a:ext uri="{FF2B5EF4-FFF2-40B4-BE49-F238E27FC236}">
                        <a16:creationId xmlns:a16="http://schemas.microsoft.com/office/drawing/2014/main" id="{5A7D5D0A-AA7C-488D-2B55-EB93B8DF00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>
                    <a:extLst>
                      <a:ext uri="{FF2B5EF4-FFF2-40B4-BE49-F238E27FC236}">
                        <a16:creationId xmlns:a16="http://schemas.microsoft.com/office/drawing/2014/main" id="{8A3DFAD3-FADB-8CBB-0373-C35FBEB248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FFCDDB2C-917C-D06E-E138-9FA0C0BD96FC}"/>
                    </a:ext>
                  </a:extLst>
                </p:cNvPr>
                <p:cNvGrpSpPr/>
                <p:nvPr/>
              </p:nvGrpSpPr>
              <p:grpSpPr>
                <a:xfrm>
                  <a:off x="1081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ACE11A35-0D90-D233-8601-E5FEC1D182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직선 연결선 69">
                    <a:extLst>
                      <a:ext uri="{FF2B5EF4-FFF2-40B4-BE49-F238E27FC236}">
                        <a16:creationId xmlns:a16="http://schemas.microsoft.com/office/drawing/2014/main" id="{A8E86F2D-81E2-09E9-74AB-8AED72A23F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직선 연결선 70">
                    <a:extLst>
                      <a:ext uri="{FF2B5EF4-FFF2-40B4-BE49-F238E27FC236}">
                        <a16:creationId xmlns:a16="http://schemas.microsoft.com/office/drawing/2014/main" id="{D7706539-869C-6CB9-6EF7-A663FAE05A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직선 연결선 71">
                    <a:extLst>
                      <a:ext uri="{FF2B5EF4-FFF2-40B4-BE49-F238E27FC236}">
                        <a16:creationId xmlns:a16="http://schemas.microsoft.com/office/drawing/2014/main" id="{5D5B4EF0-023C-8FBD-FB2A-90519B6401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C60DBCFA-628E-BF97-5FEF-FFE2B9F4E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직선 연결선 73">
                    <a:extLst>
                      <a:ext uri="{FF2B5EF4-FFF2-40B4-BE49-F238E27FC236}">
                        <a16:creationId xmlns:a16="http://schemas.microsoft.com/office/drawing/2014/main" id="{4E865A4A-2C6B-5E41-092E-AC1C0346BB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직선 연결선 74">
                    <a:extLst>
                      <a:ext uri="{FF2B5EF4-FFF2-40B4-BE49-F238E27FC236}">
                        <a16:creationId xmlns:a16="http://schemas.microsoft.com/office/drawing/2014/main" id="{3399CB75-D40F-0FA5-6156-8C18576CDC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직선 연결선 75">
                    <a:extLst>
                      <a:ext uri="{FF2B5EF4-FFF2-40B4-BE49-F238E27FC236}">
                        <a16:creationId xmlns:a16="http://schemas.microsoft.com/office/drawing/2014/main" id="{05FD6F04-E35B-07EE-7262-9C813989B2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직선 연결선 76">
                    <a:extLst>
                      <a:ext uri="{FF2B5EF4-FFF2-40B4-BE49-F238E27FC236}">
                        <a16:creationId xmlns:a16="http://schemas.microsoft.com/office/drawing/2014/main" id="{8E97ADB2-EED4-FDCA-211E-817F2B66D9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9D481743-9641-29CA-D4F7-9C22B1C5752A}"/>
                  </a:ext>
                </a:extLst>
              </p:cNvPr>
              <p:cNvSpPr/>
              <p:nvPr/>
            </p:nvSpPr>
            <p:spPr>
              <a:xfrm>
                <a:off x="142555" y="830173"/>
                <a:ext cx="11422709" cy="28740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sz="1799" dirty="0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34D2472-24DF-4A1A-8C78-FA22AD96ABA1}"/>
                </a:ext>
              </a:extLst>
            </p:cNvPr>
            <p:cNvGrpSpPr/>
            <p:nvPr/>
          </p:nvGrpSpPr>
          <p:grpSpPr>
            <a:xfrm>
              <a:off x="110320" y="645809"/>
              <a:ext cx="11851153" cy="242074"/>
              <a:chOff x="161608" y="1076403"/>
              <a:chExt cx="11205088" cy="34088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B5B989A-27CA-DCCD-211A-D23C7932287B}"/>
                  </a:ext>
                </a:extLst>
              </p:cNvPr>
              <p:cNvGrpSpPr/>
              <p:nvPr/>
            </p:nvGrpSpPr>
            <p:grpSpPr>
              <a:xfrm>
                <a:off x="161608" y="1076403"/>
                <a:ext cx="10914156" cy="259618"/>
                <a:chOff x="161608" y="887183"/>
                <a:chExt cx="10914156" cy="259618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334B9582-F0FD-7452-A1C0-42B504C6D4B9}"/>
                    </a:ext>
                  </a:extLst>
                </p:cNvPr>
                <p:cNvGrpSpPr/>
                <p:nvPr/>
              </p:nvGrpSpPr>
              <p:grpSpPr>
                <a:xfrm>
                  <a:off x="192088" y="979042"/>
                  <a:ext cx="10800000" cy="167759"/>
                  <a:chOff x="192088" y="858603"/>
                  <a:chExt cx="10800000" cy="167759"/>
                </a:xfrm>
              </p:grpSpPr>
              <p:cxnSp>
                <p:nvCxnSpPr>
                  <p:cNvPr id="32" name="직선 연결선 31">
                    <a:extLst>
                      <a:ext uri="{FF2B5EF4-FFF2-40B4-BE49-F238E27FC236}">
                        <a16:creationId xmlns:a16="http://schemas.microsoft.com/office/drawing/2014/main" id="{4D89DFE2-B6AC-AF3A-E85D-89E4B7EA1C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2088" y="858603"/>
                    <a:ext cx="0" cy="167759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직선 연결선 32">
                    <a:extLst>
                      <a:ext uri="{FF2B5EF4-FFF2-40B4-BE49-F238E27FC236}">
                        <a16:creationId xmlns:a16="http://schemas.microsoft.com/office/drawing/2014/main" id="{BD261F33-8749-0FA8-F919-54A35EF018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5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D5BB68E4-C665-A311-B729-EFF4742606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51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B7CEBB1B-DCEF-ACC4-CE7C-F089D91F0A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7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C69AB0D6-C0E2-79EF-559B-8F08A05C82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83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연결선 36">
                    <a:extLst>
                      <a:ext uri="{FF2B5EF4-FFF2-40B4-BE49-F238E27FC236}">
                        <a16:creationId xmlns:a16="http://schemas.microsoft.com/office/drawing/2014/main" id="{085D31ED-014C-8493-BEE4-B42BDC0EAC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92088" y="887678"/>
                    <a:ext cx="0" cy="138684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59EE295B-7D6D-F6DB-7DA4-0E1CF4D75126}"/>
                    </a:ext>
                  </a:extLst>
                </p:cNvPr>
                <p:cNvGrpSpPr/>
                <p:nvPr/>
              </p:nvGrpSpPr>
              <p:grpSpPr>
                <a:xfrm>
                  <a:off x="161608" y="887183"/>
                  <a:ext cx="10914156" cy="173549"/>
                  <a:chOff x="164148" y="954577"/>
                  <a:chExt cx="10914156" cy="173549"/>
                </a:xfrm>
              </p:grpSpPr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3AC788F-CAA7-CFB0-100D-49DE686316B5}"/>
                      </a:ext>
                    </a:extLst>
                  </p:cNvPr>
                  <p:cNvSpPr txBox="1"/>
                  <p:nvPr/>
                </p:nvSpPr>
                <p:spPr>
                  <a:xfrm>
                    <a:off x="6614382" y="954577"/>
                    <a:ext cx="115187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90</a:t>
                    </a: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E917016-5E00-1BC8-3FC8-9A6161B1E70B}"/>
                      </a:ext>
                    </a:extLst>
                  </p:cNvPr>
                  <p:cNvSpPr txBox="1"/>
                  <p:nvPr/>
                </p:nvSpPr>
                <p:spPr>
                  <a:xfrm>
                    <a:off x="10905524" y="954577"/>
                    <a:ext cx="172780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150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B34283B-B98D-159C-6584-DB4D1B268AA2}"/>
                      </a:ext>
                    </a:extLst>
                  </p:cNvPr>
                  <p:cNvSpPr txBox="1"/>
                  <p:nvPr/>
                </p:nvSpPr>
                <p:spPr>
                  <a:xfrm>
                    <a:off x="2294381" y="954581"/>
                    <a:ext cx="115187" cy="17354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30</a:t>
                    </a: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29011C3-5646-2964-694D-528E0DE6203A}"/>
                      </a:ext>
                    </a:extLst>
                  </p:cNvPr>
                  <p:cNvSpPr txBox="1"/>
                  <p:nvPr/>
                </p:nvSpPr>
                <p:spPr>
                  <a:xfrm>
                    <a:off x="8745526" y="954578"/>
                    <a:ext cx="172780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120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37F6D33-FC3D-1934-B1BB-1EE209AB0E4F}"/>
                      </a:ext>
                    </a:extLst>
                  </p:cNvPr>
                  <p:cNvSpPr txBox="1"/>
                  <p:nvPr/>
                </p:nvSpPr>
                <p:spPr>
                  <a:xfrm>
                    <a:off x="4455552" y="954581"/>
                    <a:ext cx="115187" cy="17354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60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AFAB1A4-036B-10EE-D944-6266EB34A90A}"/>
                      </a:ext>
                    </a:extLst>
                  </p:cNvPr>
                  <p:cNvSpPr txBox="1"/>
                  <p:nvPr/>
                </p:nvSpPr>
                <p:spPr>
                  <a:xfrm>
                    <a:off x="164148" y="954580"/>
                    <a:ext cx="57593" cy="17354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801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</p:grp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A185336-F68F-FAAC-CF5F-27DE99DF0B52}"/>
                  </a:ext>
                </a:extLst>
              </p:cNvPr>
              <p:cNvGrpSpPr/>
              <p:nvPr/>
            </p:nvGrpSpPr>
            <p:grpSpPr>
              <a:xfrm>
                <a:off x="192088" y="1294048"/>
                <a:ext cx="11174608" cy="123239"/>
                <a:chOff x="192088" y="882765"/>
                <a:chExt cx="11174608" cy="123239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7CA08A1-3AC6-1C0F-47B8-A05C85BA8F70}"/>
                    </a:ext>
                  </a:extLst>
                </p:cNvPr>
                <p:cNvSpPr/>
                <p:nvPr/>
              </p:nvSpPr>
              <p:spPr>
                <a:xfrm flipV="1">
                  <a:off x="192088" y="924738"/>
                  <a:ext cx="10800000" cy="45719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1799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8367D77-42BC-9670-974B-93224AD8B88B}"/>
                    </a:ext>
                  </a:extLst>
                </p:cNvPr>
                <p:cNvSpPr txBox="1"/>
                <p:nvPr/>
              </p:nvSpPr>
              <p:spPr>
                <a:xfrm>
                  <a:off x="10992088" y="882765"/>
                  <a:ext cx="374608" cy="123239"/>
                </a:xfrm>
                <a:prstGeom prst="rect">
                  <a:avLst/>
                </a:prstGeom>
                <a:noFill/>
              </p:spPr>
              <p:txBody>
                <a:bodyPr wrap="none" lIns="53999" tIns="0" rIns="35998" bIns="0" rtlCol="0" anchor="ctr" anchorCtr="0">
                  <a:normAutofit/>
                </a:bodyPr>
                <a:lstStyle/>
                <a:p>
                  <a:r>
                    <a:rPr lang="ko-KR" altLang="en-US" sz="801" b="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프레임</a:t>
                  </a:r>
                  <a:endParaRPr lang="en-US" altLang="ko-KR" sz="801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5A3604-B1AF-0967-993C-28E7A6DE3783}"/>
                  </a:ext>
                </a:extLst>
              </p:cNvPr>
              <p:cNvSpPr txBox="1"/>
              <p:nvPr/>
            </p:nvSpPr>
            <p:spPr>
              <a:xfrm>
                <a:off x="862396" y="1162854"/>
                <a:ext cx="93968" cy="1516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D05BDB-611B-BBD4-B405-4EF777AD2E70}"/>
                  </a:ext>
                </a:extLst>
              </p:cNvPr>
              <p:cNvSpPr txBox="1"/>
              <p:nvPr/>
            </p:nvSpPr>
            <p:spPr>
              <a:xfrm>
                <a:off x="1580526" y="1162854"/>
                <a:ext cx="93968" cy="1516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20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C2D723-8F9C-4400-A93B-66DA6AD63469}"/>
                  </a:ext>
                </a:extLst>
              </p:cNvPr>
              <p:cNvSpPr txBox="1"/>
              <p:nvPr/>
            </p:nvSpPr>
            <p:spPr>
              <a:xfrm>
                <a:off x="3024265" y="1162854"/>
                <a:ext cx="93968" cy="1516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40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58DE4A-84D1-A852-EE5F-B9E49AEA7BBE}"/>
                  </a:ext>
                </a:extLst>
              </p:cNvPr>
              <p:cNvSpPr txBox="1"/>
              <p:nvPr/>
            </p:nvSpPr>
            <p:spPr>
              <a:xfrm>
                <a:off x="3742394" y="1162854"/>
                <a:ext cx="93968" cy="1516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50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DF70AD-F28C-FB4E-684B-9111C8D774F8}"/>
                  </a:ext>
                </a:extLst>
              </p:cNvPr>
              <p:cNvSpPr txBox="1"/>
              <p:nvPr/>
            </p:nvSpPr>
            <p:spPr>
              <a:xfrm>
                <a:off x="5180525" y="1162850"/>
                <a:ext cx="93968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70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6F158D-FD6B-3D00-1838-A63FD1ED64B1}"/>
                  </a:ext>
                </a:extLst>
              </p:cNvPr>
              <p:cNvSpPr txBox="1"/>
              <p:nvPr/>
            </p:nvSpPr>
            <p:spPr>
              <a:xfrm>
                <a:off x="5898654" y="1162850"/>
                <a:ext cx="93968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80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922874-2742-F28E-DE9A-3235ED9C95D9}"/>
                  </a:ext>
                </a:extLst>
              </p:cNvPr>
              <p:cNvSpPr txBox="1"/>
              <p:nvPr/>
            </p:nvSpPr>
            <p:spPr>
              <a:xfrm>
                <a:off x="7314368" y="1162851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CBC1DEF-B94F-0D70-A866-E65613FD7E19}"/>
                  </a:ext>
                </a:extLst>
              </p:cNvPr>
              <p:cNvSpPr txBox="1"/>
              <p:nvPr/>
            </p:nvSpPr>
            <p:spPr>
              <a:xfrm>
                <a:off x="8040117" y="1162851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110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1EE905-6673-1816-EF16-0298226C646A}"/>
                  </a:ext>
                </a:extLst>
              </p:cNvPr>
              <p:cNvSpPr txBox="1"/>
              <p:nvPr/>
            </p:nvSpPr>
            <p:spPr>
              <a:xfrm>
                <a:off x="9475493" y="1162850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130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27FDDB-66BB-D942-EE90-5EE6BC4D8CB7}"/>
                  </a:ext>
                </a:extLst>
              </p:cNvPr>
              <p:cNvSpPr txBox="1"/>
              <p:nvPr/>
            </p:nvSpPr>
            <p:spPr>
              <a:xfrm>
                <a:off x="10201242" y="1162850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140</a:t>
                </a:r>
              </a:p>
            </p:txBody>
          </p:sp>
        </p:grp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EAC96A53-6CA6-34F5-6FDA-0BE0876506C9}"/>
              </a:ext>
            </a:extLst>
          </p:cNvPr>
          <p:cNvGrpSpPr/>
          <p:nvPr/>
        </p:nvGrpSpPr>
        <p:grpSpPr>
          <a:xfrm>
            <a:off x="197704" y="2056381"/>
            <a:ext cx="1079995" cy="132190"/>
            <a:chOff x="192089" y="2137939"/>
            <a:chExt cx="1021119" cy="118058"/>
          </a:xfrm>
        </p:grpSpPr>
        <p:sp>
          <p:nvSpPr>
            <p:cNvPr id="205" name="사다리꼴 204">
              <a:extLst>
                <a:ext uri="{FF2B5EF4-FFF2-40B4-BE49-F238E27FC236}">
                  <a16:creationId xmlns:a16="http://schemas.microsoft.com/office/drawing/2014/main" id="{56E82CD6-02DD-EF55-3A0C-7720D2D287E5}"/>
                </a:ext>
              </a:extLst>
            </p:cNvPr>
            <p:cNvSpPr/>
            <p:nvPr/>
          </p:nvSpPr>
          <p:spPr>
            <a:xfrm rot="16200000">
              <a:off x="751687" y="1794474"/>
              <a:ext cx="118056" cy="804986"/>
            </a:xfrm>
            <a:prstGeom prst="trapezoid">
              <a:avLst/>
            </a:prstGeom>
            <a:solidFill>
              <a:srgbClr val="FFFFA3"/>
            </a:solidFill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sz="1799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4C9D6BCF-DE1E-B42C-51A6-1271D4877850}"/>
                </a:ext>
              </a:extLst>
            </p:cNvPr>
            <p:cNvGrpSpPr/>
            <p:nvPr/>
          </p:nvGrpSpPr>
          <p:grpSpPr>
            <a:xfrm>
              <a:off x="192089" y="2137940"/>
              <a:ext cx="216129" cy="118057"/>
              <a:chOff x="306290" y="5421032"/>
              <a:chExt cx="277974" cy="151839"/>
            </a:xfrm>
            <a:solidFill>
              <a:schemeClr val="bg1">
                <a:lumMod val="50000"/>
              </a:schemeClr>
            </a:solidFill>
          </p:grpSpPr>
          <p:sp>
            <p:nvSpPr>
              <p:cNvPr id="207" name="이등변 삼각형 206">
                <a:extLst>
                  <a:ext uri="{FF2B5EF4-FFF2-40B4-BE49-F238E27FC236}">
                    <a16:creationId xmlns:a16="http://schemas.microsoft.com/office/drawing/2014/main" id="{6A0BE879-01CD-317A-4B95-EA3804866D63}"/>
                  </a:ext>
                </a:extLst>
              </p:cNvPr>
              <p:cNvSpPr/>
              <p:nvPr/>
            </p:nvSpPr>
            <p:spPr>
              <a:xfrm rot="16200000">
                <a:off x="460589" y="5437335"/>
                <a:ext cx="128120" cy="119231"/>
              </a:xfrm>
              <a:prstGeom prst="triangl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801"/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46C44984-1748-4460-3BB1-C9A828F35CD6}"/>
                  </a:ext>
                </a:extLst>
              </p:cNvPr>
              <p:cNvSpPr/>
              <p:nvPr/>
            </p:nvSpPr>
            <p:spPr>
              <a:xfrm>
                <a:off x="306290" y="5421032"/>
                <a:ext cx="214121" cy="151839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b">
                <a:normAutofit/>
              </a:bodyPr>
              <a:lstStyle/>
              <a:p>
                <a:pPr algn="ctr"/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80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456DC2CA-A193-321E-9094-7A85181E111B}"/>
              </a:ext>
            </a:extLst>
          </p:cNvPr>
          <p:cNvGrpSpPr/>
          <p:nvPr/>
        </p:nvGrpSpPr>
        <p:grpSpPr>
          <a:xfrm>
            <a:off x="197700" y="4696164"/>
            <a:ext cx="11307540" cy="218378"/>
            <a:chOff x="192088" y="2238085"/>
            <a:chExt cx="11316357" cy="195033"/>
          </a:xfrm>
        </p:grpSpPr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DCBC07D7-2A81-6855-28A8-AF9D7C2EEA82}"/>
                </a:ext>
              </a:extLst>
            </p:cNvPr>
            <p:cNvCxnSpPr>
              <a:cxnSpLocks/>
              <a:endCxn id="211" idx="1"/>
            </p:cNvCxnSpPr>
            <p:nvPr/>
          </p:nvCxnSpPr>
          <p:spPr>
            <a:xfrm>
              <a:off x="192088" y="2335602"/>
              <a:ext cx="10800000" cy="0"/>
            </a:xfrm>
            <a:prstGeom prst="straightConnector1">
              <a:avLst/>
            </a:prstGeom>
            <a:ln w="9525">
              <a:solidFill>
                <a:schemeClr val="accent5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0E337A34-21A3-B877-E2F6-73E355A0C655}"/>
                </a:ext>
              </a:extLst>
            </p:cNvPr>
            <p:cNvSpPr txBox="1"/>
            <p:nvPr/>
          </p:nvSpPr>
          <p:spPr>
            <a:xfrm>
              <a:off x="10992088" y="2238085"/>
              <a:ext cx="516357" cy="195033"/>
            </a:xfrm>
            <a:prstGeom prst="rect">
              <a:avLst/>
            </a:prstGeom>
            <a:noFill/>
          </p:spPr>
          <p:txBody>
            <a:bodyPr wrap="none" lIns="53999" tIns="0" rIns="35998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슈퍼 </a:t>
              </a:r>
              <a:r>
                <a:rPr lang="ko-KR" altLang="en-US" sz="900" b="1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아머</a:t>
              </a:r>
              <a:endParaRPr lang="en-US" altLang="ko-KR" sz="9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12" name="직사각형 261">
            <a:extLst>
              <a:ext uri="{FF2B5EF4-FFF2-40B4-BE49-F238E27FC236}">
                <a16:creationId xmlns:a16="http://schemas.microsoft.com/office/drawing/2014/main" id="{D646B984-4C34-87C9-11B6-2C458AEB4B4C}"/>
              </a:ext>
            </a:extLst>
          </p:cNvPr>
          <p:cNvSpPr/>
          <p:nvPr/>
        </p:nvSpPr>
        <p:spPr>
          <a:xfrm>
            <a:off x="197700" y="4644114"/>
            <a:ext cx="7554110" cy="322473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피격 이상 면역 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 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상태 이상 면역</a:t>
            </a:r>
          </a:p>
        </p:txBody>
      </p: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394D0154-B996-ECE9-230E-0787AA9B8C85}"/>
              </a:ext>
            </a:extLst>
          </p:cNvPr>
          <p:cNvGrpSpPr/>
          <p:nvPr/>
        </p:nvGrpSpPr>
        <p:grpSpPr>
          <a:xfrm>
            <a:off x="197705" y="3422292"/>
            <a:ext cx="11523665" cy="138499"/>
            <a:chOff x="192088" y="2725138"/>
            <a:chExt cx="11532645" cy="123693"/>
          </a:xfrm>
        </p:grpSpPr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E167E0B4-1E6A-7409-8D34-A273DF11AD94}"/>
                </a:ext>
              </a:extLst>
            </p:cNvPr>
            <p:cNvCxnSpPr>
              <a:cxnSpLocks/>
              <a:endCxn id="215" idx="1"/>
            </p:cNvCxnSpPr>
            <p:nvPr/>
          </p:nvCxnSpPr>
          <p:spPr>
            <a:xfrm flipV="1">
              <a:off x="192088" y="2786985"/>
              <a:ext cx="10799998" cy="2"/>
            </a:xfrm>
            <a:prstGeom prst="straightConnector1">
              <a:avLst/>
            </a:prstGeom>
            <a:ln w="9525">
              <a:solidFill>
                <a:schemeClr val="accent4">
                  <a:lumMod val="60000"/>
                  <a:lumOff val="40000"/>
                </a:schemeClr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D0C360D0-0887-0B43-D1F1-F67D7D713E6D}"/>
                </a:ext>
              </a:extLst>
            </p:cNvPr>
            <p:cNvSpPr txBox="1"/>
            <p:nvPr/>
          </p:nvSpPr>
          <p:spPr>
            <a:xfrm>
              <a:off x="10992086" y="2725138"/>
              <a:ext cx="732647" cy="123693"/>
            </a:xfrm>
            <a:prstGeom prst="rect">
              <a:avLst/>
            </a:prstGeom>
            <a:noFill/>
          </p:spPr>
          <p:txBody>
            <a:bodyPr wrap="none" lIns="53999" tIns="0" rIns="35998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00B0F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이펙트 </a:t>
              </a:r>
              <a:r>
                <a:rPr lang="en-US" altLang="ko-KR" sz="900" b="1" dirty="0">
                  <a:solidFill>
                    <a:srgbClr val="00B0F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(VFX)</a:t>
              </a: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AEEE370B-A61A-E772-A687-B78CCE24DADA}"/>
              </a:ext>
            </a:extLst>
          </p:cNvPr>
          <p:cNvGrpSpPr/>
          <p:nvPr/>
        </p:nvGrpSpPr>
        <p:grpSpPr>
          <a:xfrm>
            <a:off x="197699" y="4027056"/>
            <a:ext cx="11372982" cy="246222"/>
            <a:chOff x="192088" y="3170163"/>
            <a:chExt cx="11381848" cy="219898"/>
          </a:xfrm>
        </p:grpSpPr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2C41F13-DBC8-E4E1-8F21-EDE9C67E187B}"/>
                </a:ext>
              </a:extLst>
            </p:cNvPr>
            <p:cNvSpPr txBox="1"/>
            <p:nvPr/>
          </p:nvSpPr>
          <p:spPr>
            <a:xfrm>
              <a:off x="10992088" y="3170163"/>
              <a:ext cx="581848" cy="219898"/>
            </a:xfrm>
            <a:prstGeom prst="rect">
              <a:avLst/>
            </a:prstGeom>
            <a:noFill/>
          </p:spPr>
          <p:txBody>
            <a:bodyPr wrap="none" lIns="53999" tIns="0" rIns="35998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타격 지점</a:t>
              </a:r>
              <a:r>
                <a:rPr lang="en-US" altLang="ko-KR" sz="9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</a:p>
            <a:p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(+ 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피격 처리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)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0C23DDF5-6769-E4CC-208B-43266A7A14A3}"/>
                </a:ext>
              </a:extLst>
            </p:cNvPr>
            <p:cNvCxnSpPr>
              <a:cxnSpLocks/>
              <a:endCxn id="217" idx="1"/>
            </p:cNvCxnSpPr>
            <p:nvPr/>
          </p:nvCxnSpPr>
          <p:spPr>
            <a:xfrm flipV="1">
              <a:off x="192088" y="3280112"/>
              <a:ext cx="10800000" cy="1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8846DF77-EC41-2A0F-351C-90BB3256EFB1}"/>
              </a:ext>
            </a:extLst>
          </p:cNvPr>
          <p:cNvGrpSpPr/>
          <p:nvPr/>
        </p:nvGrpSpPr>
        <p:grpSpPr>
          <a:xfrm>
            <a:off x="6487202" y="4006076"/>
            <a:ext cx="3624476" cy="430668"/>
            <a:chOff x="6416351" y="5337822"/>
            <a:chExt cx="3627301" cy="384627"/>
          </a:xfrm>
        </p:grpSpPr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A0FE93E7-91D9-FEA4-896F-072FCE435C16}"/>
                </a:ext>
              </a:extLst>
            </p:cNvPr>
            <p:cNvGrpSpPr/>
            <p:nvPr/>
          </p:nvGrpSpPr>
          <p:grpSpPr>
            <a:xfrm>
              <a:off x="6416351" y="5337822"/>
              <a:ext cx="784480" cy="324065"/>
              <a:chOff x="6416351" y="3200915"/>
              <a:chExt cx="784480" cy="324065"/>
            </a:xfrm>
          </p:grpSpPr>
          <p:sp>
            <p:nvSpPr>
              <p:cNvPr id="235" name="이등변 삼각형 234">
                <a:extLst>
                  <a:ext uri="{FF2B5EF4-FFF2-40B4-BE49-F238E27FC236}">
                    <a16:creationId xmlns:a16="http://schemas.microsoft.com/office/drawing/2014/main" id="{60C47173-A89B-54B1-A0D7-AFB3B0E29909}"/>
                  </a:ext>
                </a:extLst>
              </p:cNvPr>
              <p:cNvSpPr/>
              <p:nvPr/>
            </p:nvSpPr>
            <p:spPr>
              <a:xfrm rot="10800000">
                <a:off x="6753675" y="320091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6" name="직사각형 262">
                <a:extLst>
                  <a:ext uri="{FF2B5EF4-FFF2-40B4-BE49-F238E27FC236}">
                    <a16:creationId xmlns:a16="http://schemas.microsoft.com/office/drawing/2014/main" id="{A69DD153-AE02-47C6-3DC3-FD8B247D0871}"/>
                  </a:ext>
                </a:extLst>
              </p:cNvPr>
              <p:cNvSpPr/>
              <p:nvPr/>
            </p:nvSpPr>
            <p:spPr>
              <a:xfrm>
                <a:off x="6416351" y="3351436"/>
                <a:ext cx="784480" cy="173544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1" dirty="0">
                    <a:ln w="31750">
                      <a:noFill/>
                    </a:ln>
                    <a:effectLst>
                      <a:glow rad="127000">
                        <a:schemeClr val="bg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투사체</a:t>
                </a:r>
                <a:r>
                  <a:rPr lang="en-US" altLang="ko-KR" sz="801" dirty="0">
                    <a:ln w="31750">
                      <a:noFill/>
                    </a:ln>
                    <a:effectLst>
                      <a:glow rad="127000">
                        <a:schemeClr val="bg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1" dirty="0">
                    <a:ln w="31750">
                      <a:noFill/>
                    </a:ln>
                    <a:effectLst>
                      <a:glow rad="127000">
                        <a:schemeClr val="bg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</a:t>
                </a:r>
                <a:r>
                  <a:rPr lang="en-US" altLang="ko-KR" sz="801" dirty="0">
                    <a:ln w="31750">
                      <a:noFill/>
                    </a:ln>
                    <a:effectLst>
                      <a:glow rad="127000">
                        <a:schemeClr val="bg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801" dirty="0">
                    <a:ln w="31750">
                      <a:noFill/>
                    </a:ln>
                    <a:effectLst>
                      <a:glow rad="127000">
                        <a:schemeClr val="bg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충돌 시</a:t>
                </a:r>
              </a:p>
            </p:txBody>
          </p:sp>
        </p:grp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3FB37FBF-D080-67BD-557A-5ACE42834830}"/>
                </a:ext>
              </a:extLst>
            </p:cNvPr>
            <p:cNvGrpSpPr/>
            <p:nvPr/>
          </p:nvGrpSpPr>
          <p:grpSpPr>
            <a:xfrm>
              <a:off x="7502471" y="5337822"/>
              <a:ext cx="2541181" cy="384627"/>
              <a:chOff x="7502471" y="3170435"/>
              <a:chExt cx="2541181" cy="384627"/>
            </a:xfrm>
          </p:grpSpPr>
          <p:sp>
            <p:nvSpPr>
              <p:cNvPr id="222" name="이등변 삼각형 221">
                <a:extLst>
                  <a:ext uri="{FF2B5EF4-FFF2-40B4-BE49-F238E27FC236}">
                    <a16:creationId xmlns:a16="http://schemas.microsoft.com/office/drawing/2014/main" id="{CCDBBFA3-A753-F8BC-1F57-8A0260CD9ABC}"/>
                  </a:ext>
                </a:extLst>
              </p:cNvPr>
              <p:cNvSpPr/>
              <p:nvPr/>
            </p:nvSpPr>
            <p:spPr>
              <a:xfrm rot="10800000">
                <a:off x="7620533" y="317043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3" name="이등변 삼각형 222">
                <a:extLst>
                  <a:ext uri="{FF2B5EF4-FFF2-40B4-BE49-F238E27FC236}">
                    <a16:creationId xmlns:a16="http://schemas.microsoft.com/office/drawing/2014/main" id="{1CE9099E-2C88-292A-E8A0-CCDBB1B3145E}"/>
                  </a:ext>
                </a:extLst>
              </p:cNvPr>
              <p:cNvSpPr/>
              <p:nvPr/>
            </p:nvSpPr>
            <p:spPr>
              <a:xfrm rot="10800000">
                <a:off x="8052330" y="317043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4" name="이등변 삼각형 223">
                <a:extLst>
                  <a:ext uri="{FF2B5EF4-FFF2-40B4-BE49-F238E27FC236}">
                    <a16:creationId xmlns:a16="http://schemas.microsoft.com/office/drawing/2014/main" id="{182A3AC1-E911-0733-5AEA-0E418F9B4763}"/>
                  </a:ext>
                </a:extLst>
              </p:cNvPr>
              <p:cNvSpPr/>
              <p:nvPr/>
            </p:nvSpPr>
            <p:spPr>
              <a:xfrm rot="10800000">
                <a:off x="8484127" y="317043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5" name="이등변 삼각형 224">
                <a:extLst>
                  <a:ext uri="{FF2B5EF4-FFF2-40B4-BE49-F238E27FC236}">
                    <a16:creationId xmlns:a16="http://schemas.microsoft.com/office/drawing/2014/main" id="{6B3FF413-3644-295C-1FF1-BB751C84A7AC}"/>
                  </a:ext>
                </a:extLst>
              </p:cNvPr>
              <p:cNvSpPr/>
              <p:nvPr/>
            </p:nvSpPr>
            <p:spPr>
              <a:xfrm rot="10800000">
                <a:off x="9347721" y="317043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6" name="이등변 삼각형 225">
                <a:extLst>
                  <a:ext uri="{FF2B5EF4-FFF2-40B4-BE49-F238E27FC236}">
                    <a16:creationId xmlns:a16="http://schemas.microsoft.com/office/drawing/2014/main" id="{9B1FDB19-CD53-09AB-E235-DE849CA3A643}"/>
                  </a:ext>
                </a:extLst>
              </p:cNvPr>
              <p:cNvSpPr/>
              <p:nvPr/>
            </p:nvSpPr>
            <p:spPr>
              <a:xfrm rot="10800000">
                <a:off x="9779516" y="317043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7" name="이등변 삼각형 226">
                <a:extLst>
                  <a:ext uri="{FF2B5EF4-FFF2-40B4-BE49-F238E27FC236}">
                    <a16:creationId xmlns:a16="http://schemas.microsoft.com/office/drawing/2014/main" id="{6E28BBFE-852C-488D-2935-ABCC290B8691}"/>
                  </a:ext>
                </a:extLst>
              </p:cNvPr>
              <p:cNvSpPr/>
              <p:nvPr/>
            </p:nvSpPr>
            <p:spPr>
              <a:xfrm rot="10800000">
                <a:off x="8915924" y="317043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28" name="그룹 227">
                <a:extLst>
                  <a:ext uri="{FF2B5EF4-FFF2-40B4-BE49-F238E27FC236}">
                    <a16:creationId xmlns:a16="http://schemas.microsoft.com/office/drawing/2014/main" id="{0F8497E9-0177-62BE-B2F6-5D5FA0F080E7}"/>
                  </a:ext>
                </a:extLst>
              </p:cNvPr>
              <p:cNvGrpSpPr/>
              <p:nvPr/>
            </p:nvGrpSpPr>
            <p:grpSpPr>
              <a:xfrm>
                <a:off x="7681375" y="3337343"/>
                <a:ext cx="1728000" cy="217707"/>
                <a:chOff x="7681375" y="3401972"/>
                <a:chExt cx="1728000" cy="217707"/>
              </a:xfrm>
            </p:grpSpPr>
            <p:sp>
              <p:nvSpPr>
                <p:cNvPr id="233" name="왼쪽 대괄호 232">
                  <a:extLst>
                    <a:ext uri="{FF2B5EF4-FFF2-40B4-BE49-F238E27FC236}">
                      <a16:creationId xmlns:a16="http://schemas.microsoft.com/office/drawing/2014/main" id="{A19B2B98-E843-8D0F-1E5E-85E93D324AFF}"/>
                    </a:ext>
                  </a:extLst>
                </p:cNvPr>
                <p:cNvSpPr/>
                <p:nvPr/>
              </p:nvSpPr>
              <p:spPr>
                <a:xfrm rot="16200000">
                  <a:off x="8498575" y="2584772"/>
                  <a:ext cx="93600" cy="1728000"/>
                </a:xfrm>
                <a:prstGeom prst="leftBracket">
                  <a:avLst>
                    <a:gd name="adj" fmla="val 0"/>
                  </a:avLst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pPr algn="ctr"/>
                  <a:endParaRPr lang="ko-KR" altLang="en-US" sz="1799"/>
                </a:p>
              </p:txBody>
            </p:sp>
            <p:sp>
              <p:nvSpPr>
                <p:cNvPr id="234" name="직사각형 262">
                  <a:extLst>
                    <a:ext uri="{FF2B5EF4-FFF2-40B4-BE49-F238E27FC236}">
                      <a16:creationId xmlns:a16="http://schemas.microsoft.com/office/drawing/2014/main" id="{4153237B-6D19-8657-82E2-FB16338E66D1}"/>
                    </a:ext>
                  </a:extLst>
                </p:cNvPr>
                <p:cNvSpPr/>
                <p:nvPr/>
              </p:nvSpPr>
              <p:spPr>
                <a:xfrm>
                  <a:off x="8459936" y="3446135"/>
                  <a:ext cx="189301" cy="173544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1" dirty="0">
                      <a:ln w="31750"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경직</a:t>
                  </a:r>
                </a:p>
              </p:txBody>
            </p:sp>
          </p:grp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9463CC1A-5826-FBA0-105B-04ECF1A585DC}"/>
                  </a:ext>
                </a:extLst>
              </p:cNvPr>
              <p:cNvGrpSpPr/>
              <p:nvPr/>
            </p:nvGrpSpPr>
            <p:grpSpPr>
              <a:xfrm>
                <a:off x="9636171" y="3337342"/>
                <a:ext cx="407481" cy="217720"/>
                <a:chOff x="9636171" y="3401971"/>
                <a:chExt cx="407481" cy="217720"/>
              </a:xfrm>
            </p:grpSpPr>
            <p:cxnSp>
              <p:nvCxnSpPr>
                <p:cNvPr id="231" name="직선 연결선 230">
                  <a:extLst>
                    <a:ext uri="{FF2B5EF4-FFF2-40B4-BE49-F238E27FC236}">
                      <a16:creationId xmlns:a16="http://schemas.microsoft.com/office/drawing/2014/main" id="{E9B7CF4D-A094-1857-CA45-1B79CC8194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41787" y="3401971"/>
                  <a:ext cx="0" cy="93600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직사각형 262">
                  <a:extLst>
                    <a:ext uri="{FF2B5EF4-FFF2-40B4-BE49-F238E27FC236}">
                      <a16:creationId xmlns:a16="http://schemas.microsoft.com/office/drawing/2014/main" id="{EAA95928-DA8A-D23C-F1DB-EAF40986D66D}"/>
                    </a:ext>
                  </a:extLst>
                </p:cNvPr>
                <p:cNvSpPr/>
                <p:nvPr/>
              </p:nvSpPr>
              <p:spPr>
                <a:xfrm>
                  <a:off x="9636171" y="3446147"/>
                  <a:ext cx="407481" cy="173544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1" dirty="0">
                      <a:ln w="31750"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피격 이상</a:t>
                  </a:r>
                </a:p>
              </p:txBody>
            </p:sp>
          </p:grp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CE21D801-22C6-83F4-8901-4AC2C03AAF9A}"/>
                  </a:ext>
                </a:extLst>
              </p:cNvPr>
              <p:cNvSpPr txBox="1"/>
              <p:nvPr/>
            </p:nvSpPr>
            <p:spPr>
              <a:xfrm>
                <a:off x="7502471" y="3325030"/>
                <a:ext cx="149196" cy="1516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  <a:effectLst>
                      <a:glow rad="127000">
                        <a:schemeClr val="bg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105</a:t>
                </a:r>
              </a:p>
            </p:txBody>
          </p:sp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2143574F-9E19-B5C8-5C77-234594840D5C}"/>
              </a:ext>
            </a:extLst>
          </p:cNvPr>
          <p:cNvGrpSpPr/>
          <p:nvPr/>
        </p:nvGrpSpPr>
        <p:grpSpPr>
          <a:xfrm>
            <a:off x="197702" y="5322100"/>
            <a:ext cx="11481985" cy="276999"/>
            <a:chOff x="192088" y="3526627"/>
            <a:chExt cx="11490937" cy="247387"/>
          </a:xfrm>
        </p:grpSpPr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AFC35B46-FC99-D28D-4616-3F475D3CD54F}"/>
                </a:ext>
              </a:extLst>
            </p:cNvPr>
            <p:cNvCxnSpPr>
              <a:cxnSpLocks/>
              <a:endCxn id="239" idx="1"/>
            </p:cNvCxnSpPr>
            <p:nvPr/>
          </p:nvCxnSpPr>
          <p:spPr>
            <a:xfrm>
              <a:off x="192088" y="3650318"/>
              <a:ext cx="10800000" cy="3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EFABDB5-ECB0-FEE7-E9DF-DA2C16FAC8ED}"/>
                </a:ext>
              </a:extLst>
            </p:cNvPr>
            <p:cNvSpPr txBox="1"/>
            <p:nvPr/>
          </p:nvSpPr>
          <p:spPr>
            <a:xfrm>
              <a:off x="10992088" y="3526627"/>
              <a:ext cx="690937" cy="247387"/>
            </a:xfrm>
            <a:prstGeom prst="rect">
              <a:avLst/>
            </a:prstGeom>
            <a:noFill/>
          </p:spPr>
          <p:txBody>
            <a:bodyPr wrap="none" lIns="53999" tIns="0" rIns="35998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</a:t>
              </a:r>
              <a:r>
                <a: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900" b="1" dirty="0" err="1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en-US" altLang="ko-KR" sz="900" b="1" dirty="0">
                <a:solidFill>
                  <a:srgbClr val="00B05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r>
                <a:rPr lang="ko-KR" altLang="en-US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발동 지점</a:t>
              </a:r>
              <a:endParaRPr lang="en-US" altLang="ko-KR" sz="900" b="1" dirty="0">
                <a:solidFill>
                  <a:srgbClr val="00B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3FB30766-9A0E-464D-9BC8-3FD9BEB9E0D2}"/>
              </a:ext>
            </a:extLst>
          </p:cNvPr>
          <p:cNvGrpSpPr/>
          <p:nvPr/>
        </p:nvGrpSpPr>
        <p:grpSpPr>
          <a:xfrm>
            <a:off x="197699" y="2678460"/>
            <a:ext cx="11537736" cy="322473"/>
            <a:chOff x="142555" y="1682406"/>
            <a:chExt cx="11537736" cy="204518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48C1425D-E273-6ECE-2C21-2F9A254CA894}"/>
                </a:ext>
              </a:extLst>
            </p:cNvPr>
            <p:cNvGrpSpPr/>
            <p:nvPr/>
          </p:nvGrpSpPr>
          <p:grpSpPr>
            <a:xfrm>
              <a:off x="142555" y="1715416"/>
              <a:ext cx="11537736" cy="138499"/>
              <a:chOff x="192088" y="1860780"/>
              <a:chExt cx="11546731" cy="195033"/>
            </a:xfrm>
          </p:grpSpPr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78227D7F-D606-4394-2D91-9AAF971D0DBA}"/>
                  </a:ext>
                </a:extLst>
              </p:cNvPr>
              <p:cNvCxnSpPr>
                <a:cxnSpLocks/>
                <a:endCxn id="244" idx="1"/>
              </p:cNvCxnSpPr>
              <p:nvPr/>
            </p:nvCxnSpPr>
            <p:spPr>
              <a:xfrm>
                <a:off x="192088" y="1958297"/>
                <a:ext cx="10800001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2657A20-5E20-839D-3C8D-0FD8556A9110}"/>
                  </a:ext>
                </a:extLst>
              </p:cNvPr>
              <p:cNvSpPr txBox="1"/>
              <p:nvPr/>
            </p:nvSpPr>
            <p:spPr>
              <a:xfrm>
                <a:off x="10992089" y="1860780"/>
                <a:ext cx="746730" cy="195033"/>
              </a:xfrm>
              <a:prstGeom prst="rect">
                <a:avLst/>
              </a:prstGeom>
              <a:noFill/>
            </p:spPr>
            <p:txBody>
              <a:bodyPr wrap="none" lIns="53999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endPara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242" name="직사각형 262">
              <a:extLst>
                <a:ext uri="{FF2B5EF4-FFF2-40B4-BE49-F238E27FC236}">
                  <a16:creationId xmlns:a16="http://schemas.microsoft.com/office/drawing/2014/main" id="{2480E376-E2D9-72E7-9F14-ED2DA064ACAE}"/>
                </a:ext>
              </a:extLst>
            </p:cNvPr>
            <p:cNvSpPr/>
            <p:nvPr/>
          </p:nvSpPr>
          <p:spPr>
            <a:xfrm>
              <a:off x="8780876" y="1682406"/>
              <a:ext cx="1080858" cy="204518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>
                <a:spcAft>
                  <a:spcPts val="2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A161CC58-070B-3AEB-694D-245B27F174E1}"/>
              </a:ext>
            </a:extLst>
          </p:cNvPr>
          <p:cNvGrpSpPr/>
          <p:nvPr/>
        </p:nvGrpSpPr>
        <p:grpSpPr>
          <a:xfrm>
            <a:off x="197699" y="2331867"/>
            <a:ext cx="11077346" cy="218377"/>
            <a:chOff x="192088" y="1483479"/>
            <a:chExt cx="11085982" cy="195032"/>
          </a:xfrm>
        </p:grpSpPr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72BBAD84-D18A-55F1-A446-B461132E7403}"/>
                </a:ext>
              </a:extLst>
            </p:cNvPr>
            <p:cNvCxnSpPr>
              <a:cxnSpLocks/>
              <a:endCxn id="247" idx="1"/>
            </p:cNvCxnSpPr>
            <p:nvPr/>
          </p:nvCxnSpPr>
          <p:spPr>
            <a:xfrm flipV="1">
              <a:off x="192088" y="1580995"/>
              <a:ext cx="10799999" cy="3"/>
            </a:xfrm>
            <a:prstGeom prst="line">
              <a:avLst/>
            </a:prstGeom>
            <a:ln w="9525">
              <a:solidFill>
                <a:srgbClr val="BD9C7C"/>
              </a:solidFill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99075E68-82EE-EF40-6CF2-0A5742F7654B}"/>
                </a:ext>
              </a:extLst>
            </p:cNvPr>
            <p:cNvSpPr txBox="1"/>
            <p:nvPr/>
          </p:nvSpPr>
          <p:spPr>
            <a:xfrm>
              <a:off x="10992087" y="1483479"/>
              <a:ext cx="285983" cy="195032"/>
            </a:xfrm>
            <a:prstGeom prst="rect">
              <a:avLst/>
            </a:prstGeom>
            <a:noFill/>
          </p:spPr>
          <p:txBody>
            <a:bodyPr wrap="none" lIns="53999" tIns="0" rIns="35998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BD9C7C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</a:t>
              </a:r>
            </a:p>
          </p:txBody>
        </p:sp>
      </p:grpSp>
      <p:sp>
        <p:nvSpPr>
          <p:cNvPr id="248" name="직사각형 310">
            <a:extLst>
              <a:ext uri="{FF2B5EF4-FFF2-40B4-BE49-F238E27FC236}">
                <a16:creationId xmlns:a16="http://schemas.microsoft.com/office/drawing/2014/main" id="{16E49703-9042-D4C3-4205-E9E61FBB35DF}"/>
              </a:ext>
            </a:extLst>
          </p:cNvPr>
          <p:cNvSpPr/>
          <p:nvPr/>
        </p:nvSpPr>
        <p:spPr>
          <a:xfrm>
            <a:off x="197698" y="1474144"/>
            <a:ext cx="1080000" cy="403017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준비</a:t>
            </a:r>
          </a:p>
        </p:txBody>
      </p:sp>
      <p:sp>
        <p:nvSpPr>
          <p:cNvPr id="249" name="직사각형 2">
            <a:extLst>
              <a:ext uri="{FF2B5EF4-FFF2-40B4-BE49-F238E27FC236}">
                <a16:creationId xmlns:a16="http://schemas.microsoft.com/office/drawing/2014/main" id="{BB5D28B4-17A1-5204-EE9D-C23DA4411BCB}"/>
              </a:ext>
            </a:extLst>
          </p:cNvPr>
          <p:cNvSpPr/>
          <p:nvPr/>
        </p:nvSpPr>
        <p:spPr>
          <a:xfrm>
            <a:off x="1277698" y="1474144"/>
            <a:ext cx="1080000" cy="403093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ko-KR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</a:p>
        </p:txBody>
      </p:sp>
      <p:sp>
        <p:nvSpPr>
          <p:cNvPr id="250" name="직사각형 3">
            <a:extLst>
              <a:ext uri="{FF2B5EF4-FFF2-40B4-BE49-F238E27FC236}">
                <a16:creationId xmlns:a16="http://schemas.microsoft.com/office/drawing/2014/main" id="{7859ED43-25F8-B5BE-4E20-65EAFB7E81DD}"/>
              </a:ext>
            </a:extLst>
          </p:cNvPr>
          <p:cNvSpPr/>
          <p:nvPr/>
        </p:nvSpPr>
        <p:spPr>
          <a:xfrm>
            <a:off x="2357698" y="1474144"/>
            <a:ext cx="2160000" cy="403093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ko-KR" sz="999" b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</a:p>
        </p:txBody>
      </p:sp>
      <p:sp>
        <p:nvSpPr>
          <p:cNvPr id="251" name="직사각형 9">
            <a:extLst>
              <a:ext uri="{FF2B5EF4-FFF2-40B4-BE49-F238E27FC236}">
                <a16:creationId xmlns:a16="http://schemas.microsoft.com/office/drawing/2014/main" id="{768B6C95-E9C1-3367-8DBA-ADEE34B68174}"/>
              </a:ext>
            </a:extLst>
          </p:cNvPr>
          <p:cNvSpPr/>
          <p:nvPr/>
        </p:nvSpPr>
        <p:spPr>
          <a:xfrm>
            <a:off x="4517698" y="1474144"/>
            <a:ext cx="2160000" cy="403093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ko-KR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</a:p>
        </p:txBody>
      </p:sp>
      <p:sp>
        <p:nvSpPr>
          <p:cNvPr id="252" name="직사각형 9">
            <a:extLst>
              <a:ext uri="{FF2B5EF4-FFF2-40B4-BE49-F238E27FC236}">
                <a16:creationId xmlns:a16="http://schemas.microsoft.com/office/drawing/2014/main" id="{C7FAFF6F-5918-2A91-CB5F-38BDB3DE1F88}"/>
              </a:ext>
            </a:extLst>
          </p:cNvPr>
          <p:cNvSpPr/>
          <p:nvPr/>
        </p:nvSpPr>
        <p:spPr>
          <a:xfrm>
            <a:off x="6677698" y="1474144"/>
            <a:ext cx="648000" cy="403093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돌진 준비</a:t>
            </a:r>
          </a:p>
        </p:txBody>
      </p:sp>
      <p:sp>
        <p:nvSpPr>
          <p:cNvPr id="253" name="직사각형 9">
            <a:extLst>
              <a:ext uri="{FF2B5EF4-FFF2-40B4-BE49-F238E27FC236}">
                <a16:creationId xmlns:a16="http://schemas.microsoft.com/office/drawing/2014/main" id="{0FE9996E-53E6-B571-FC92-A41371E9BBBD}"/>
              </a:ext>
            </a:extLst>
          </p:cNvPr>
          <p:cNvSpPr/>
          <p:nvPr/>
        </p:nvSpPr>
        <p:spPr>
          <a:xfrm>
            <a:off x="7325698" y="1474144"/>
            <a:ext cx="1512000" cy="403093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돌진 공격</a:t>
            </a:r>
          </a:p>
        </p:txBody>
      </p: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DB22E905-D505-2438-9B32-1D4298AC9904}"/>
              </a:ext>
            </a:extLst>
          </p:cNvPr>
          <p:cNvGrpSpPr/>
          <p:nvPr/>
        </p:nvGrpSpPr>
        <p:grpSpPr>
          <a:xfrm>
            <a:off x="197699" y="2279820"/>
            <a:ext cx="9734072" cy="322473"/>
            <a:chOff x="142555" y="1429582"/>
            <a:chExt cx="9734072" cy="204518"/>
          </a:xfrm>
        </p:grpSpPr>
        <p:sp>
          <p:nvSpPr>
            <p:cNvPr id="255" name="직사각형 262">
              <a:extLst>
                <a:ext uri="{FF2B5EF4-FFF2-40B4-BE49-F238E27FC236}">
                  <a16:creationId xmlns:a16="http://schemas.microsoft.com/office/drawing/2014/main" id="{BD9DBC73-3813-84F1-BA3E-CEA66D327A81}"/>
                </a:ext>
              </a:extLst>
            </p:cNvPr>
            <p:cNvSpPr/>
            <p:nvPr/>
          </p:nvSpPr>
          <p:spPr>
            <a:xfrm>
              <a:off x="8797469" y="1443882"/>
              <a:ext cx="1079158" cy="175919"/>
            </a:xfrm>
            <a:prstGeom prst="rect">
              <a:avLst/>
            </a:prstGeom>
            <a:solidFill>
              <a:srgbClr val="FAFCBC"/>
            </a:solidFill>
            <a:ln w="635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80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전투 </a:t>
              </a:r>
              <a:r>
                <a:rPr lang="en-US" altLang="ko-KR" sz="80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80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256" name="직사각형 260">
              <a:extLst>
                <a:ext uri="{FF2B5EF4-FFF2-40B4-BE49-F238E27FC236}">
                  <a16:creationId xmlns:a16="http://schemas.microsoft.com/office/drawing/2014/main" id="{A46E11C4-AAC9-D7BF-8F70-A7B976D121B2}"/>
                </a:ext>
              </a:extLst>
            </p:cNvPr>
            <p:cNvSpPr/>
            <p:nvPr/>
          </p:nvSpPr>
          <p:spPr>
            <a:xfrm>
              <a:off x="142555" y="1429582"/>
              <a:ext cx="1080000" cy="204518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제자리 회전</a:t>
              </a:r>
            </a:p>
          </p:txBody>
        </p:sp>
        <p:sp>
          <p:nvSpPr>
            <p:cNvPr id="257" name="직사각형 261">
              <a:extLst>
                <a:ext uri="{FF2B5EF4-FFF2-40B4-BE49-F238E27FC236}">
                  <a16:creationId xmlns:a16="http://schemas.microsoft.com/office/drawing/2014/main" id="{5F7D4DD3-32D4-5B2F-7A42-48558A4E005B}"/>
                </a:ext>
              </a:extLst>
            </p:cNvPr>
            <p:cNvSpPr/>
            <p:nvPr/>
          </p:nvSpPr>
          <p:spPr>
            <a:xfrm>
              <a:off x="1222555" y="1429582"/>
              <a:ext cx="1078324" cy="204518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찌른 후 당기기</a:t>
              </a:r>
            </a:p>
          </p:txBody>
        </p:sp>
        <p:sp>
          <p:nvSpPr>
            <p:cNvPr id="258" name="직사각형 262">
              <a:extLst>
                <a:ext uri="{FF2B5EF4-FFF2-40B4-BE49-F238E27FC236}">
                  <a16:creationId xmlns:a16="http://schemas.microsoft.com/office/drawing/2014/main" id="{FE0A38ED-2288-FD6D-83D9-41AC70ACB283}"/>
                </a:ext>
              </a:extLst>
            </p:cNvPr>
            <p:cNvSpPr/>
            <p:nvPr/>
          </p:nvSpPr>
          <p:spPr>
            <a:xfrm>
              <a:off x="4460877" y="1429582"/>
              <a:ext cx="2160000" cy="204518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전방으로 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찌르기</a:t>
              </a:r>
            </a:p>
          </p:txBody>
        </p:sp>
        <p:sp>
          <p:nvSpPr>
            <p:cNvPr id="259" name="직사각형 262">
              <a:extLst>
                <a:ext uri="{FF2B5EF4-FFF2-40B4-BE49-F238E27FC236}">
                  <a16:creationId xmlns:a16="http://schemas.microsoft.com/office/drawing/2014/main" id="{FFB9B9B3-4209-37C0-3496-5CC4BBF228A0}"/>
                </a:ext>
              </a:extLst>
            </p:cNvPr>
            <p:cNvSpPr/>
            <p:nvPr/>
          </p:nvSpPr>
          <p:spPr>
            <a:xfrm>
              <a:off x="6620876" y="1429582"/>
              <a:ext cx="648000" cy="204518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</a:p>
          </p:txBody>
        </p:sp>
        <p:sp>
          <p:nvSpPr>
            <p:cNvPr id="260" name="직사각형 262">
              <a:extLst>
                <a:ext uri="{FF2B5EF4-FFF2-40B4-BE49-F238E27FC236}">
                  <a16:creationId xmlns:a16="http://schemas.microsoft.com/office/drawing/2014/main" id="{932687A8-C2CC-7023-BA6D-D1D44F1F2D1A}"/>
                </a:ext>
              </a:extLst>
            </p:cNvPr>
            <p:cNvSpPr/>
            <p:nvPr/>
          </p:nvSpPr>
          <p:spPr>
            <a:xfrm>
              <a:off x="2300878" y="1429582"/>
              <a:ext cx="2160000" cy="204518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좌우로 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휘두르기 </a:t>
              </a:r>
            </a:p>
          </p:txBody>
        </p:sp>
        <p:sp>
          <p:nvSpPr>
            <p:cNvPr id="261" name="직사각형 262">
              <a:extLst>
                <a:ext uri="{FF2B5EF4-FFF2-40B4-BE49-F238E27FC236}">
                  <a16:creationId xmlns:a16="http://schemas.microsoft.com/office/drawing/2014/main" id="{D52B298C-726C-1A4A-76CB-A4837614986A}"/>
                </a:ext>
              </a:extLst>
            </p:cNvPr>
            <p:cNvSpPr/>
            <p:nvPr/>
          </p:nvSpPr>
          <p:spPr>
            <a:xfrm>
              <a:off x="7268876" y="1429582"/>
              <a:ext cx="1512000" cy="204518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돌진하며 창 휘두르기</a:t>
              </a:r>
            </a:p>
          </p:txBody>
        </p:sp>
      </p:grpSp>
      <p:sp>
        <p:nvSpPr>
          <p:cNvPr id="262" name="TextBox 261">
            <a:extLst>
              <a:ext uri="{FF2B5EF4-FFF2-40B4-BE49-F238E27FC236}">
                <a16:creationId xmlns:a16="http://schemas.microsoft.com/office/drawing/2014/main" id="{DA26EE7F-2540-C61B-0615-87EB7F0A9C29}"/>
              </a:ext>
            </a:extLst>
          </p:cNvPr>
          <p:cNvSpPr txBox="1"/>
          <p:nvPr/>
        </p:nvSpPr>
        <p:spPr>
          <a:xfrm>
            <a:off x="1775401" y="3690086"/>
            <a:ext cx="138999" cy="16985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normAutofit/>
          </a:bodyPr>
          <a:lstStyle/>
          <a:p>
            <a:pPr algn="ctr"/>
            <a:r>
              <a:rPr lang="en-US" altLang="ko-KR" sz="700" dirty="0">
                <a:ln w="19050"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23</a:t>
            </a:r>
          </a:p>
        </p:txBody>
      </p: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E764EF50-FC9B-FBB6-BE12-5C45C2B7596C}"/>
              </a:ext>
            </a:extLst>
          </p:cNvPr>
          <p:cNvGrpSpPr/>
          <p:nvPr/>
        </p:nvGrpSpPr>
        <p:grpSpPr>
          <a:xfrm>
            <a:off x="197699" y="3169062"/>
            <a:ext cx="10796260" cy="644947"/>
            <a:chOff x="142555" y="1993554"/>
            <a:chExt cx="10796260" cy="409036"/>
          </a:xfrm>
        </p:grpSpPr>
        <p:sp>
          <p:nvSpPr>
            <p:cNvPr id="264" name="화살표: 오각형 263">
              <a:extLst>
                <a:ext uri="{FF2B5EF4-FFF2-40B4-BE49-F238E27FC236}">
                  <a16:creationId xmlns:a16="http://schemas.microsoft.com/office/drawing/2014/main" id="{739E28BA-7FA3-48C2-1BC5-B6B10E115EB6}"/>
                </a:ext>
              </a:extLst>
            </p:cNvPr>
            <p:cNvSpPr/>
            <p:nvPr/>
          </p:nvSpPr>
          <p:spPr>
            <a:xfrm>
              <a:off x="6620873" y="2095813"/>
              <a:ext cx="648000" cy="204518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클래스 마크</a:t>
              </a:r>
            </a:p>
          </p:txBody>
        </p:sp>
        <p:sp>
          <p:nvSpPr>
            <p:cNvPr id="265" name="화살표: 오각형 264">
              <a:extLst>
                <a:ext uri="{FF2B5EF4-FFF2-40B4-BE49-F238E27FC236}">
                  <a16:creationId xmlns:a16="http://schemas.microsoft.com/office/drawing/2014/main" id="{8BEDD2A5-BF79-F6E8-DC9D-F692DDD87A07}"/>
                </a:ext>
              </a:extLst>
            </p:cNvPr>
            <p:cNvSpPr/>
            <p:nvPr/>
          </p:nvSpPr>
          <p:spPr>
            <a:xfrm>
              <a:off x="142555" y="2095813"/>
              <a:ext cx="1080000" cy="204518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에너지 흡수</a:t>
              </a:r>
              <a:endParaRPr lang="en-US" altLang="ko-KR" sz="900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6" name="화살표: 오각형 265">
              <a:extLst>
                <a:ext uri="{FF2B5EF4-FFF2-40B4-BE49-F238E27FC236}">
                  <a16:creationId xmlns:a16="http://schemas.microsoft.com/office/drawing/2014/main" id="{2D221515-215D-8A73-3E89-590D24CC818C}"/>
                </a:ext>
              </a:extLst>
            </p:cNvPr>
            <p:cNvSpPr/>
            <p:nvPr/>
          </p:nvSpPr>
          <p:spPr>
            <a:xfrm>
              <a:off x="2302554" y="2095813"/>
              <a:ext cx="2160000" cy="204518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</a:t>
              </a:r>
            </a:p>
          </p:txBody>
        </p:sp>
        <p:sp>
          <p:nvSpPr>
            <p:cNvPr id="267" name="화살표: 오각형 266">
              <a:extLst>
                <a:ext uri="{FF2B5EF4-FFF2-40B4-BE49-F238E27FC236}">
                  <a16:creationId xmlns:a16="http://schemas.microsoft.com/office/drawing/2014/main" id="{05D61685-6FE8-AC70-2080-BEA183BE6BAC}"/>
                </a:ext>
              </a:extLst>
            </p:cNvPr>
            <p:cNvSpPr/>
            <p:nvPr/>
          </p:nvSpPr>
          <p:spPr>
            <a:xfrm>
              <a:off x="4462554" y="2095813"/>
              <a:ext cx="2158318" cy="204518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지점으로 날아가 꽂히는 창</a:t>
              </a:r>
            </a:p>
          </p:txBody>
        </p:sp>
        <p:grpSp>
          <p:nvGrpSpPr>
            <p:cNvPr id="268" name="그룹 267">
              <a:extLst>
                <a:ext uri="{FF2B5EF4-FFF2-40B4-BE49-F238E27FC236}">
                  <a16:creationId xmlns:a16="http://schemas.microsoft.com/office/drawing/2014/main" id="{67C79456-9268-8E0E-266C-B8ECF8DFA1A8}"/>
                </a:ext>
              </a:extLst>
            </p:cNvPr>
            <p:cNvGrpSpPr/>
            <p:nvPr/>
          </p:nvGrpSpPr>
          <p:grpSpPr>
            <a:xfrm>
              <a:off x="1222555" y="2095813"/>
              <a:ext cx="567202" cy="204518"/>
              <a:chOff x="1222555" y="2097954"/>
              <a:chExt cx="567202" cy="204518"/>
            </a:xfrm>
          </p:grpSpPr>
          <p:sp>
            <p:nvSpPr>
              <p:cNvPr id="288" name="화살표: 오각형 287">
                <a:extLst>
                  <a:ext uri="{FF2B5EF4-FFF2-40B4-BE49-F238E27FC236}">
                    <a16:creationId xmlns:a16="http://schemas.microsoft.com/office/drawing/2014/main" id="{102FE229-C7C6-E307-DBEF-BA341467CDBC}"/>
                  </a:ext>
                </a:extLst>
              </p:cNvPr>
              <p:cNvSpPr/>
              <p:nvPr/>
            </p:nvSpPr>
            <p:spPr>
              <a:xfrm>
                <a:off x="1222555" y="2097954"/>
                <a:ext cx="567202" cy="204518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endParaRPr lang="en-US" altLang="ko-KR" sz="9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B8450B2C-E258-BE4D-65BB-63349A633C3E}"/>
                  </a:ext>
                </a:extLst>
              </p:cNvPr>
              <p:cNvSpPr/>
              <p:nvPr/>
            </p:nvSpPr>
            <p:spPr>
              <a:xfrm>
                <a:off x="1230022" y="2138658"/>
                <a:ext cx="507328" cy="123111"/>
              </a:xfrm>
              <a:prstGeom prst="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</a:t>
                </a:r>
                <a:r>
                  <a:rPr lang="en-US" altLang="ko-KR" sz="8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ko-KR" altLang="en-US" sz="8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형상화</a:t>
                </a:r>
                <a:endParaRPr lang="en-US" altLang="ko-KR" sz="8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C9C269AA-E267-7ECE-541E-CCAB41FDF25D}"/>
                </a:ext>
              </a:extLst>
            </p:cNvPr>
            <p:cNvGrpSpPr/>
            <p:nvPr/>
          </p:nvGrpSpPr>
          <p:grpSpPr>
            <a:xfrm>
              <a:off x="1795225" y="2100009"/>
              <a:ext cx="507329" cy="204519"/>
              <a:chOff x="1795225" y="2100009"/>
              <a:chExt cx="507329" cy="204519"/>
            </a:xfrm>
          </p:grpSpPr>
          <p:sp>
            <p:nvSpPr>
              <p:cNvPr id="286" name="화살표: 오각형 285">
                <a:extLst>
                  <a:ext uri="{FF2B5EF4-FFF2-40B4-BE49-F238E27FC236}">
                    <a16:creationId xmlns:a16="http://schemas.microsoft.com/office/drawing/2014/main" id="{C9A19010-CE6E-7CFC-664C-DB5F8D523274}"/>
                  </a:ext>
                </a:extLst>
              </p:cNvPr>
              <p:cNvSpPr/>
              <p:nvPr/>
            </p:nvSpPr>
            <p:spPr>
              <a:xfrm>
                <a:off x="1795225" y="2100009"/>
                <a:ext cx="507329" cy="204518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endParaRPr lang="en-US" altLang="ko-KR" sz="9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0FA235F-1682-89FE-5E42-3C01E0B01F01}"/>
                  </a:ext>
                </a:extLst>
              </p:cNvPr>
              <p:cNvSpPr/>
              <p:nvPr/>
            </p:nvSpPr>
            <p:spPr>
              <a:xfrm>
                <a:off x="1830797" y="2100009"/>
                <a:ext cx="378309" cy="204519"/>
              </a:xfrm>
              <a:prstGeom prst="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ko-KR" altLang="en-US" sz="8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당겨지는</a:t>
                </a:r>
                <a:endParaRPr lang="en-US" altLang="ko-KR" sz="8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 algn="ctr"/>
                <a:r>
                  <a:rPr lang="ko-KR" altLang="en-US" sz="8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에너지</a:t>
                </a:r>
                <a:endParaRPr lang="en-US" altLang="ko-KR" sz="8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E396DC5F-C16B-249A-433C-C88176C6B0EF}"/>
                </a:ext>
              </a:extLst>
            </p:cNvPr>
            <p:cNvGrpSpPr/>
            <p:nvPr/>
          </p:nvGrpSpPr>
          <p:grpSpPr>
            <a:xfrm>
              <a:off x="2302554" y="2095813"/>
              <a:ext cx="2160000" cy="204518"/>
              <a:chOff x="2302554" y="2650085"/>
              <a:chExt cx="2160000" cy="204518"/>
            </a:xfrm>
          </p:grpSpPr>
          <p:sp>
            <p:nvSpPr>
              <p:cNvPr id="278" name="화살표: 오각형 277">
                <a:extLst>
                  <a:ext uri="{FF2B5EF4-FFF2-40B4-BE49-F238E27FC236}">
                    <a16:creationId xmlns:a16="http://schemas.microsoft.com/office/drawing/2014/main" id="{6A254380-510A-609D-DA3A-BB1378201B4A}"/>
                  </a:ext>
                </a:extLst>
              </p:cNvPr>
              <p:cNvSpPr/>
              <p:nvPr/>
            </p:nvSpPr>
            <p:spPr>
              <a:xfrm>
                <a:off x="2302554" y="2650085"/>
                <a:ext cx="2160000" cy="204518"/>
              </a:xfrm>
              <a:prstGeom prst="homePlat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endParaRPr lang="ko-KR" altLang="en-US" sz="9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BD2E4A7D-400A-4D29-71C3-40242DB3977E}"/>
                  </a:ext>
                </a:extLst>
              </p:cNvPr>
              <p:cNvGrpSpPr/>
              <p:nvPr/>
            </p:nvGrpSpPr>
            <p:grpSpPr>
              <a:xfrm>
                <a:off x="2302554" y="2650085"/>
                <a:ext cx="2160000" cy="204518"/>
                <a:chOff x="2302554" y="2324002"/>
                <a:chExt cx="2160000" cy="204518"/>
              </a:xfrm>
            </p:grpSpPr>
            <p:sp>
              <p:nvSpPr>
                <p:cNvPr id="281" name="화살표: 갈매기형 수장 280">
                  <a:extLst>
                    <a:ext uri="{FF2B5EF4-FFF2-40B4-BE49-F238E27FC236}">
                      <a16:creationId xmlns:a16="http://schemas.microsoft.com/office/drawing/2014/main" id="{D7C6B212-2CD4-1404-0A5B-FBADEBB007A1}"/>
                    </a:ext>
                  </a:extLst>
                </p:cNvPr>
                <p:cNvSpPr/>
                <p:nvPr/>
              </p:nvSpPr>
              <p:spPr>
                <a:xfrm>
                  <a:off x="2302554" y="2324002"/>
                  <a:ext cx="432000" cy="204518"/>
                </a:xfrm>
                <a:prstGeom prst="chevron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2" name="화살표: 갈매기형 수장 281">
                  <a:extLst>
                    <a:ext uri="{FF2B5EF4-FFF2-40B4-BE49-F238E27FC236}">
                      <a16:creationId xmlns:a16="http://schemas.microsoft.com/office/drawing/2014/main" id="{5ADC8AD9-02DA-8DDA-9741-3E4EDD9D1DE5}"/>
                    </a:ext>
                  </a:extLst>
                </p:cNvPr>
                <p:cNvSpPr/>
                <p:nvPr/>
              </p:nvSpPr>
              <p:spPr>
                <a:xfrm>
                  <a:off x="2734554" y="2324002"/>
                  <a:ext cx="432000" cy="204518"/>
                </a:xfrm>
                <a:prstGeom prst="chevron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3" name="화살표: 갈매기형 수장 282">
                  <a:extLst>
                    <a:ext uri="{FF2B5EF4-FFF2-40B4-BE49-F238E27FC236}">
                      <a16:creationId xmlns:a16="http://schemas.microsoft.com/office/drawing/2014/main" id="{DEF3BBE5-274E-B719-E192-71557B7ABA16}"/>
                    </a:ext>
                  </a:extLst>
                </p:cNvPr>
                <p:cNvSpPr/>
                <p:nvPr/>
              </p:nvSpPr>
              <p:spPr>
                <a:xfrm>
                  <a:off x="3166554" y="2324002"/>
                  <a:ext cx="432000" cy="204518"/>
                </a:xfrm>
                <a:prstGeom prst="chevron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4" name="화살표: 갈매기형 수장 283">
                  <a:extLst>
                    <a:ext uri="{FF2B5EF4-FFF2-40B4-BE49-F238E27FC236}">
                      <a16:creationId xmlns:a16="http://schemas.microsoft.com/office/drawing/2014/main" id="{2FD9FB4F-E1DC-6E09-31D8-EFD04789F4B1}"/>
                    </a:ext>
                  </a:extLst>
                </p:cNvPr>
                <p:cNvSpPr/>
                <p:nvPr/>
              </p:nvSpPr>
              <p:spPr>
                <a:xfrm>
                  <a:off x="3598554" y="2324002"/>
                  <a:ext cx="432000" cy="204518"/>
                </a:xfrm>
                <a:prstGeom prst="chevron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5" name="화살표: 갈매기형 수장 284">
                  <a:extLst>
                    <a:ext uri="{FF2B5EF4-FFF2-40B4-BE49-F238E27FC236}">
                      <a16:creationId xmlns:a16="http://schemas.microsoft.com/office/drawing/2014/main" id="{41DE44ED-19D6-3186-A7D8-D309165C3FD2}"/>
                    </a:ext>
                  </a:extLst>
                </p:cNvPr>
                <p:cNvSpPr/>
                <p:nvPr/>
              </p:nvSpPr>
              <p:spPr>
                <a:xfrm>
                  <a:off x="4030554" y="2324002"/>
                  <a:ext cx="432000" cy="204518"/>
                </a:xfrm>
                <a:prstGeom prst="chevron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EFA9A00C-89A5-9A24-C581-BE25D7267427}"/>
                  </a:ext>
                </a:extLst>
              </p:cNvPr>
              <p:cNvSpPr/>
              <p:nvPr/>
            </p:nvSpPr>
            <p:spPr>
              <a:xfrm>
                <a:off x="2847151" y="2685000"/>
                <a:ext cx="1070807" cy="13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68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트레일 이펙트 </a:t>
                </a:r>
                <a:r>
                  <a:rPr lang="en-US" altLang="ko-KR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총 </a:t>
                </a:r>
                <a:r>
                  <a:rPr lang="en-US" altLang="ko-KR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</a:t>
                </a:r>
                <a:r>
                  <a: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</a:t>
                </a:r>
                <a:r>
                  <a:rPr lang="en-US" altLang="ko-KR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</p:grp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B48429A9-3304-3014-A23B-7AD45E9E7B00}"/>
                </a:ext>
              </a:extLst>
            </p:cNvPr>
            <p:cNvGrpSpPr/>
            <p:nvPr/>
          </p:nvGrpSpPr>
          <p:grpSpPr>
            <a:xfrm>
              <a:off x="7842814" y="1993554"/>
              <a:ext cx="3096001" cy="409036"/>
              <a:chOff x="7842814" y="1964426"/>
              <a:chExt cx="3096001" cy="409036"/>
            </a:xfrm>
          </p:grpSpPr>
          <p:grpSp>
            <p:nvGrpSpPr>
              <p:cNvPr id="272" name="그룹 271">
                <a:extLst>
                  <a:ext uri="{FF2B5EF4-FFF2-40B4-BE49-F238E27FC236}">
                    <a16:creationId xmlns:a16="http://schemas.microsoft.com/office/drawing/2014/main" id="{CFB3D97B-414E-902B-D3F7-71E067886BD7}"/>
                  </a:ext>
                </a:extLst>
              </p:cNvPr>
              <p:cNvGrpSpPr/>
              <p:nvPr/>
            </p:nvGrpSpPr>
            <p:grpSpPr>
              <a:xfrm>
                <a:off x="7842814" y="2168944"/>
                <a:ext cx="3096001" cy="204518"/>
                <a:chOff x="7842814" y="2200058"/>
                <a:chExt cx="3096001" cy="204518"/>
              </a:xfrm>
            </p:grpSpPr>
            <p:sp>
              <p:nvSpPr>
                <p:cNvPr id="276" name="화살표: 오각형 275">
                  <a:extLst>
                    <a:ext uri="{FF2B5EF4-FFF2-40B4-BE49-F238E27FC236}">
                      <a16:creationId xmlns:a16="http://schemas.microsoft.com/office/drawing/2014/main" id="{1810F1E3-F9C3-488F-0D70-59E714378063}"/>
                    </a:ext>
                  </a:extLst>
                </p:cNvPr>
                <p:cNvSpPr/>
                <p:nvPr/>
              </p:nvSpPr>
              <p:spPr>
                <a:xfrm>
                  <a:off x="7842815" y="2200058"/>
                  <a:ext cx="3096000" cy="204518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0" rIns="0" bIns="0" rtlCol="0" anchor="ctr">
                  <a:noAutofit/>
                </a:bodyPr>
                <a:lstStyle/>
                <a:p>
                  <a:endPara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7A3F3245-7AD2-86DC-1646-D1DC56A603A9}"/>
                    </a:ext>
                  </a:extLst>
                </p:cNvPr>
                <p:cNvSpPr/>
                <p:nvPr/>
              </p:nvSpPr>
              <p:spPr>
                <a:xfrm>
                  <a:off x="7842814" y="2230317"/>
                  <a:ext cx="1268601" cy="144000"/>
                </a:xfrm>
                <a:prstGeom prst="rect">
                  <a:avLst/>
                </a:prstGeom>
                <a:noFill/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0" bIns="0" rtlCol="0" anchor="ctr">
                  <a:noAutofit/>
                </a:bodyPr>
                <a:lstStyle/>
                <a:p>
                  <a:r>
                    <a: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잔여 이펙트 </a:t>
                  </a:r>
                  <a:r>
                    <a:rPr lang="en-US" altLang="ko-KR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지면의 균열</a:t>
                  </a:r>
                  <a:r>
                    <a:rPr lang="en-US" altLang="ko-KR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73" name="그룹 272">
                <a:extLst>
                  <a:ext uri="{FF2B5EF4-FFF2-40B4-BE49-F238E27FC236}">
                    <a16:creationId xmlns:a16="http://schemas.microsoft.com/office/drawing/2014/main" id="{34FB57CC-70DB-A24C-C6E7-B463AB1B8C64}"/>
                  </a:ext>
                </a:extLst>
              </p:cNvPr>
              <p:cNvGrpSpPr/>
              <p:nvPr/>
            </p:nvGrpSpPr>
            <p:grpSpPr>
              <a:xfrm>
                <a:off x="7842814" y="1964426"/>
                <a:ext cx="1268601" cy="204518"/>
                <a:chOff x="7842814" y="1998384"/>
                <a:chExt cx="1268601" cy="204518"/>
              </a:xfrm>
            </p:grpSpPr>
            <p:sp>
              <p:nvSpPr>
                <p:cNvPr id="274" name="화살표: 오각형 273">
                  <a:extLst>
                    <a:ext uri="{FF2B5EF4-FFF2-40B4-BE49-F238E27FC236}">
                      <a16:creationId xmlns:a16="http://schemas.microsoft.com/office/drawing/2014/main" id="{A3DAC622-19CD-E030-5F8F-E4AA76B1E180}"/>
                    </a:ext>
                  </a:extLst>
                </p:cNvPr>
                <p:cNvSpPr/>
                <p:nvPr/>
              </p:nvSpPr>
              <p:spPr>
                <a:xfrm>
                  <a:off x="7842814" y="1998384"/>
                  <a:ext cx="936000" cy="204518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75" name="직사각형 274">
                  <a:extLst>
                    <a:ext uri="{FF2B5EF4-FFF2-40B4-BE49-F238E27FC236}">
                      <a16:creationId xmlns:a16="http://schemas.microsoft.com/office/drawing/2014/main" id="{4B73B9CD-CA29-46B6-A28B-2ADFFAA96668}"/>
                    </a:ext>
                  </a:extLst>
                </p:cNvPr>
                <p:cNvSpPr/>
                <p:nvPr/>
              </p:nvSpPr>
              <p:spPr>
                <a:xfrm>
                  <a:off x="7842814" y="2028643"/>
                  <a:ext cx="1268601" cy="144000"/>
                </a:xfrm>
                <a:prstGeom prst="rect">
                  <a:avLst/>
                </a:prstGeom>
                <a:noFill/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0" bIns="0" rtlCol="0" anchor="ctr">
                  <a:noAutofit/>
                </a:bodyPr>
                <a:lstStyle/>
                <a:p>
                  <a:r>
                    <a: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트레일 이펙트</a:t>
                  </a:r>
                </a:p>
              </p:txBody>
            </p:sp>
          </p:grpSp>
        </p:grpSp>
      </p:grpSp>
      <p:sp>
        <p:nvSpPr>
          <p:cNvPr id="290" name="TextBox 289">
            <a:extLst>
              <a:ext uri="{FF2B5EF4-FFF2-40B4-BE49-F238E27FC236}">
                <a16:creationId xmlns:a16="http://schemas.microsoft.com/office/drawing/2014/main" id="{3E4CAE9A-B475-39EF-0C64-40C91910130D}"/>
              </a:ext>
            </a:extLst>
          </p:cNvPr>
          <p:cNvSpPr txBox="1"/>
          <p:nvPr/>
        </p:nvSpPr>
        <p:spPr>
          <a:xfrm>
            <a:off x="1208198" y="1911027"/>
            <a:ext cx="138999" cy="16985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normAutofit/>
          </a:bodyPr>
          <a:lstStyle/>
          <a:p>
            <a:pPr algn="ctr"/>
            <a:r>
              <a:rPr lang="en-US" altLang="ko-KR" sz="700" dirty="0">
                <a:ln w="19050"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15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61845A4C-9D4C-B60A-B2C9-3DA342342FF1}"/>
              </a:ext>
            </a:extLst>
          </p:cNvPr>
          <p:cNvSpPr txBox="1"/>
          <p:nvPr/>
        </p:nvSpPr>
        <p:spPr>
          <a:xfrm>
            <a:off x="7731490" y="3501435"/>
            <a:ext cx="138999" cy="16985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normAutofit/>
          </a:bodyPr>
          <a:lstStyle/>
          <a:p>
            <a:pPr algn="ctr"/>
            <a:r>
              <a:rPr lang="en-US" altLang="ko-KR" sz="700" dirty="0">
                <a:ln w="19050"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107</a:t>
            </a:r>
          </a:p>
        </p:txBody>
      </p:sp>
      <p:sp>
        <p:nvSpPr>
          <p:cNvPr id="292" name="직사각형 9">
            <a:extLst>
              <a:ext uri="{FF2B5EF4-FFF2-40B4-BE49-F238E27FC236}">
                <a16:creationId xmlns:a16="http://schemas.microsoft.com/office/drawing/2014/main" id="{63512656-8038-26EF-8BB8-488142EA6172}"/>
              </a:ext>
            </a:extLst>
          </p:cNvPr>
          <p:cNvSpPr/>
          <p:nvPr/>
        </p:nvSpPr>
        <p:spPr>
          <a:xfrm>
            <a:off x="8837698" y="1474144"/>
            <a:ext cx="2160000" cy="403093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마무리</a:t>
            </a:r>
          </a:p>
        </p:txBody>
      </p: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BBABF76E-E520-A6B3-3F13-6C02D4BC902D}"/>
              </a:ext>
            </a:extLst>
          </p:cNvPr>
          <p:cNvGrpSpPr/>
          <p:nvPr/>
        </p:nvGrpSpPr>
        <p:grpSpPr>
          <a:xfrm>
            <a:off x="189103" y="188913"/>
            <a:ext cx="11807825" cy="402775"/>
            <a:chOff x="192088" y="54772"/>
            <a:chExt cx="11807825" cy="402775"/>
          </a:xfrm>
        </p:grpSpPr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6EC902B2-F0C0-03E0-FCE6-30863E226F21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763CF097-5909-AC6D-258A-2805AA71D4B9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97" name="직선 연결선 296">
                <a:extLst>
                  <a:ext uri="{FF2B5EF4-FFF2-40B4-BE49-F238E27FC236}">
                    <a16:creationId xmlns:a16="http://schemas.microsoft.com/office/drawing/2014/main" id="{5C9BBD00-BAD0-8A0F-5E06-E13381FCE523}"/>
                  </a:ext>
                </a:extLst>
              </p:cNvPr>
              <p:cNvCxnSpPr>
                <a:cxnSpLocks/>
                <a:stCxn id="296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5" name="타원 294">
              <a:extLst>
                <a:ext uri="{FF2B5EF4-FFF2-40B4-BE49-F238E27FC236}">
                  <a16:creationId xmlns:a16="http://schemas.microsoft.com/office/drawing/2014/main" id="{4FDF6135-BDDF-B774-6C07-FDBE2ADD06B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1197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91E10-84B2-15DB-D280-AC0D728FF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7859D26-CB5C-2926-5E52-878EE5416012}"/>
              </a:ext>
            </a:extLst>
          </p:cNvPr>
          <p:cNvGrpSpPr/>
          <p:nvPr/>
        </p:nvGrpSpPr>
        <p:grpSpPr>
          <a:xfrm>
            <a:off x="189103" y="748075"/>
            <a:ext cx="3112755" cy="242441"/>
            <a:chOff x="1499245" y="875740"/>
            <a:chExt cx="2943063" cy="2165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221D6A-2842-3689-28E8-55F7D9C5146E}"/>
                </a:ext>
              </a:extLst>
            </p:cNvPr>
            <p:cNvSpPr txBox="1"/>
            <p:nvPr/>
          </p:nvSpPr>
          <p:spPr>
            <a:xfrm>
              <a:off x="3592047" y="912621"/>
              <a:ext cx="850261" cy="1735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초당 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30</a:t>
              </a:r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프레임 기준</a:t>
              </a:r>
              <a:endParaRPr lang="en-US" altLang="ko-KR" sz="80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F28F2E-AAE1-EFE8-3E77-9442DD9ECBDE}"/>
                </a:ext>
              </a:extLst>
            </p:cNvPr>
            <p:cNvSpPr txBox="1"/>
            <p:nvPr/>
          </p:nvSpPr>
          <p:spPr>
            <a:xfrm>
              <a:off x="1499245" y="875740"/>
              <a:ext cx="1961206" cy="216524"/>
            </a:xfrm>
            <a:prstGeom prst="rect">
              <a:avLst/>
            </a:prstGeom>
            <a:solidFill>
              <a:srgbClr val="FCFDDB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총 스킬 연출 시간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5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(150 frame)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153C18-404F-2254-F368-7186F9782699}"/>
              </a:ext>
            </a:extLst>
          </p:cNvPr>
          <p:cNvGrpSpPr/>
          <p:nvPr/>
        </p:nvGrpSpPr>
        <p:grpSpPr>
          <a:xfrm>
            <a:off x="195937" y="1334698"/>
            <a:ext cx="10798181" cy="4904056"/>
            <a:chOff x="142555" y="830170"/>
            <a:chExt cx="11422709" cy="287408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C35082F-9B8A-52D8-8C87-BB39C0C804C3}"/>
                </a:ext>
              </a:extLst>
            </p:cNvPr>
            <p:cNvGrpSpPr/>
            <p:nvPr/>
          </p:nvGrpSpPr>
          <p:grpSpPr>
            <a:xfrm>
              <a:off x="218708" y="830170"/>
              <a:ext cx="11270405" cy="2841607"/>
              <a:chOff x="736420" y="1146801"/>
              <a:chExt cx="10656000" cy="2091600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2999C069-776E-11ED-2CA3-1DAA42339C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4420" y="1146801"/>
                <a:ext cx="0" cy="2091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007A50C2-D9C1-A548-B87C-11AA5055C8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27AE35E5-AF1F-4EBE-C7AC-120868A2E9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C50B3D12-9FFD-38E5-F02D-543B35330A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4420" y="1146801"/>
                <a:ext cx="0" cy="2091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0D393CA2-ACEC-0633-E9B0-22BC5CD6DA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F26E2DA3-07DB-C576-1B17-03A74472F1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665197C-E6FC-E60E-9FBF-1DD3EAB9B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4420" y="1146801"/>
                <a:ext cx="0" cy="2091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057E4813-C2D2-4C20-EA84-2E85406588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82BE431F-280F-DD76-AF0B-46A1B7E200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9F7064BE-4790-DF1A-FA28-131004542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4420" y="1146801"/>
                <a:ext cx="0" cy="2091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E2CC6E5-8E10-193C-611B-2FEEF08B9E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7625B4D9-7A6D-D16B-6A50-13AF4E5964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909FD50B-D20B-5902-355C-D3AD150860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4836D203-50AA-5DDE-BFE1-F75AE3228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80071598-BACA-1E83-FD34-5B10F4CDFD0E}"/>
                  </a:ext>
                </a:extLst>
              </p:cNvPr>
              <p:cNvGrpSpPr/>
              <p:nvPr/>
            </p:nvGrpSpPr>
            <p:grpSpPr>
              <a:xfrm>
                <a:off x="736420" y="1146801"/>
                <a:ext cx="576000" cy="2091600"/>
                <a:chOff x="1200793" y="1061414"/>
                <a:chExt cx="576000" cy="2091600"/>
              </a:xfrm>
            </p:grpSpPr>
            <p:cxnSp>
              <p:nvCxnSpPr>
                <p:cNvPr id="195" name="직선 연결선 194">
                  <a:extLst>
                    <a:ext uri="{FF2B5EF4-FFF2-40B4-BE49-F238E27FC236}">
                      <a16:creationId xmlns:a16="http://schemas.microsoft.com/office/drawing/2014/main" id="{A3A72F9C-FDE9-2000-64DA-DCD4EB4838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직선 연결선 195">
                  <a:extLst>
                    <a:ext uri="{FF2B5EF4-FFF2-40B4-BE49-F238E27FC236}">
                      <a16:creationId xmlns:a16="http://schemas.microsoft.com/office/drawing/2014/main" id="{C69309BE-D26F-5488-EE9F-2AD51E9C75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직선 연결선 196">
                  <a:extLst>
                    <a:ext uri="{FF2B5EF4-FFF2-40B4-BE49-F238E27FC236}">
                      <a16:creationId xmlns:a16="http://schemas.microsoft.com/office/drawing/2014/main" id="{F3AAE99E-8240-21D3-5E35-A1A696D8C0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직선 연결선 197">
                  <a:extLst>
                    <a:ext uri="{FF2B5EF4-FFF2-40B4-BE49-F238E27FC236}">
                      <a16:creationId xmlns:a16="http://schemas.microsoft.com/office/drawing/2014/main" id="{386B44ED-E16B-75EA-EC3F-804B61CA91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직선 연결선 198">
                  <a:extLst>
                    <a:ext uri="{FF2B5EF4-FFF2-40B4-BE49-F238E27FC236}">
                      <a16:creationId xmlns:a16="http://schemas.microsoft.com/office/drawing/2014/main" id="{B610832C-0C51-EB2C-52CF-0D42728DF8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직선 연결선 199">
                  <a:extLst>
                    <a:ext uri="{FF2B5EF4-FFF2-40B4-BE49-F238E27FC236}">
                      <a16:creationId xmlns:a16="http://schemas.microsoft.com/office/drawing/2014/main" id="{6AB9B652-6669-C43D-8F23-DEFC990927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직선 연결선 200">
                  <a:extLst>
                    <a:ext uri="{FF2B5EF4-FFF2-40B4-BE49-F238E27FC236}">
                      <a16:creationId xmlns:a16="http://schemas.microsoft.com/office/drawing/2014/main" id="{98536CC1-95FE-077F-0238-27104CC429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직선 연결선 201">
                  <a:extLst>
                    <a:ext uri="{FF2B5EF4-FFF2-40B4-BE49-F238E27FC236}">
                      <a16:creationId xmlns:a16="http://schemas.microsoft.com/office/drawing/2014/main" id="{49A5689F-D004-7F00-79E7-FB47D173A6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직선 연결선 202">
                  <a:extLst>
                    <a:ext uri="{FF2B5EF4-FFF2-40B4-BE49-F238E27FC236}">
                      <a16:creationId xmlns:a16="http://schemas.microsoft.com/office/drawing/2014/main" id="{3970DB9B-1040-E4DF-FB9C-81F2FBD401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EE66CD33-CC99-89CB-0791-5CC6B8B9068B}"/>
                  </a:ext>
                </a:extLst>
              </p:cNvPr>
              <p:cNvGrpSpPr/>
              <p:nvPr/>
            </p:nvGrpSpPr>
            <p:grpSpPr>
              <a:xfrm>
                <a:off x="145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86" name="직선 연결선 185">
                  <a:extLst>
                    <a:ext uri="{FF2B5EF4-FFF2-40B4-BE49-F238E27FC236}">
                      <a16:creationId xmlns:a16="http://schemas.microsoft.com/office/drawing/2014/main" id="{7A75D1C8-81FE-6DCA-FADB-4B2103A21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E2FC457A-7846-2AE6-769A-6A53AE64B9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직선 연결선 187">
                  <a:extLst>
                    <a:ext uri="{FF2B5EF4-FFF2-40B4-BE49-F238E27FC236}">
                      <a16:creationId xmlns:a16="http://schemas.microsoft.com/office/drawing/2014/main" id="{ECCC8503-4D98-AF3A-7105-C2D2F77DE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직선 연결선 188">
                  <a:extLst>
                    <a:ext uri="{FF2B5EF4-FFF2-40B4-BE49-F238E27FC236}">
                      <a16:creationId xmlns:a16="http://schemas.microsoft.com/office/drawing/2014/main" id="{241891DE-12D0-9911-DD30-64723BF7C8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직선 연결선 189">
                  <a:extLst>
                    <a:ext uri="{FF2B5EF4-FFF2-40B4-BE49-F238E27FC236}">
                      <a16:creationId xmlns:a16="http://schemas.microsoft.com/office/drawing/2014/main" id="{AD8B61F8-2DA1-B327-5D97-035D550BC0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연결선 190">
                  <a:extLst>
                    <a:ext uri="{FF2B5EF4-FFF2-40B4-BE49-F238E27FC236}">
                      <a16:creationId xmlns:a16="http://schemas.microsoft.com/office/drawing/2014/main" id="{94B33403-3261-B67A-E480-8078CE6F9F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>
                  <a:extLst>
                    <a:ext uri="{FF2B5EF4-FFF2-40B4-BE49-F238E27FC236}">
                      <a16:creationId xmlns:a16="http://schemas.microsoft.com/office/drawing/2014/main" id="{0CEB3685-7417-58A9-C4AC-4FF6AD5304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>
                  <a:extLst>
                    <a:ext uri="{FF2B5EF4-FFF2-40B4-BE49-F238E27FC236}">
                      <a16:creationId xmlns:a16="http://schemas.microsoft.com/office/drawing/2014/main" id="{BE947F93-B9EB-0346-1E1A-BF7D88E32C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>
                  <a:extLst>
                    <a:ext uri="{FF2B5EF4-FFF2-40B4-BE49-F238E27FC236}">
                      <a16:creationId xmlns:a16="http://schemas.microsoft.com/office/drawing/2014/main" id="{ECA92742-538C-7636-65B6-A05ECECF2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7A2FC21-B14C-41E3-4BDA-635AD398B694}"/>
                  </a:ext>
                </a:extLst>
              </p:cNvPr>
              <p:cNvGrpSpPr/>
              <p:nvPr/>
            </p:nvGrpSpPr>
            <p:grpSpPr>
              <a:xfrm>
                <a:off x="217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77" name="직선 연결선 176">
                  <a:extLst>
                    <a:ext uri="{FF2B5EF4-FFF2-40B4-BE49-F238E27FC236}">
                      <a16:creationId xmlns:a16="http://schemas.microsoft.com/office/drawing/2014/main" id="{0E3F085E-E0EF-7DE2-C3A8-8DC6B8684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연결선 177">
                  <a:extLst>
                    <a:ext uri="{FF2B5EF4-FFF2-40B4-BE49-F238E27FC236}">
                      <a16:creationId xmlns:a16="http://schemas.microsoft.com/office/drawing/2014/main" id="{BC9ABF8F-D624-685D-BB3C-B801DF3BC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직선 연결선 178">
                  <a:extLst>
                    <a:ext uri="{FF2B5EF4-FFF2-40B4-BE49-F238E27FC236}">
                      <a16:creationId xmlns:a16="http://schemas.microsoft.com/office/drawing/2014/main" id="{868B7BB1-4ADB-0687-94F6-B09E99AF78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직선 연결선 179">
                  <a:extLst>
                    <a:ext uri="{FF2B5EF4-FFF2-40B4-BE49-F238E27FC236}">
                      <a16:creationId xmlns:a16="http://schemas.microsoft.com/office/drawing/2014/main" id="{3A20923C-6523-931C-66FC-82D944900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직선 연결선 180">
                  <a:extLst>
                    <a:ext uri="{FF2B5EF4-FFF2-40B4-BE49-F238E27FC236}">
                      <a16:creationId xmlns:a16="http://schemas.microsoft.com/office/drawing/2014/main" id="{244364AB-961F-ABA1-2B26-10841A6F9B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직선 연결선 181">
                  <a:extLst>
                    <a:ext uri="{FF2B5EF4-FFF2-40B4-BE49-F238E27FC236}">
                      <a16:creationId xmlns:a16="http://schemas.microsoft.com/office/drawing/2014/main" id="{D543AD4D-70AA-0CA7-1F23-6E5A768E49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직선 연결선 182">
                  <a:extLst>
                    <a:ext uri="{FF2B5EF4-FFF2-40B4-BE49-F238E27FC236}">
                      <a16:creationId xmlns:a16="http://schemas.microsoft.com/office/drawing/2014/main" id="{B3A272AB-4528-DA8F-6950-C1D1CC0C00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직선 연결선 183">
                  <a:extLst>
                    <a:ext uri="{FF2B5EF4-FFF2-40B4-BE49-F238E27FC236}">
                      <a16:creationId xmlns:a16="http://schemas.microsoft.com/office/drawing/2014/main" id="{1A12DCCF-FA9B-7C12-B634-4F227EC804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연결선 184">
                  <a:extLst>
                    <a:ext uri="{FF2B5EF4-FFF2-40B4-BE49-F238E27FC236}">
                      <a16:creationId xmlns:a16="http://schemas.microsoft.com/office/drawing/2014/main" id="{CAC6790C-2FA2-B994-6674-7457AD47D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94830C9C-E648-ABD4-BDDB-6D9DBB52497D}"/>
                  </a:ext>
                </a:extLst>
              </p:cNvPr>
              <p:cNvGrpSpPr/>
              <p:nvPr/>
            </p:nvGrpSpPr>
            <p:grpSpPr>
              <a:xfrm>
                <a:off x="289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68" name="직선 연결선 167">
                  <a:extLst>
                    <a:ext uri="{FF2B5EF4-FFF2-40B4-BE49-F238E27FC236}">
                      <a16:creationId xmlns:a16="http://schemas.microsoft.com/office/drawing/2014/main" id="{822F5552-8B81-D0DA-B4DD-A90E45750F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직선 연결선 168">
                  <a:extLst>
                    <a:ext uri="{FF2B5EF4-FFF2-40B4-BE49-F238E27FC236}">
                      <a16:creationId xmlns:a16="http://schemas.microsoft.com/office/drawing/2014/main" id="{E9D13A6E-A3F5-1CBF-851F-69DC3414FF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직선 연결선 169">
                  <a:extLst>
                    <a:ext uri="{FF2B5EF4-FFF2-40B4-BE49-F238E27FC236}">
                      <a16:creationId xmlns:a16="http://schemas.microsoft.com/office/drawing/2014/main" id="{66DBFC46-03BB-8F02-D49A-FF0B40D4B3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직선 연결선 170">
                  <a:extLst>
                    <a:ext uri="{FF2B5EF4-FFF2-40B4-BE49-F238E27FC236}">
                      <a16:creationId xmlns:a16="http://schemas.microsoft.com/office/drawing/2014/main" id="{FA23661C-6AB9-BE73-D5FC-579DEB57D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id="{39678444-4C1D-70B5-2567-AFBEBF3466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1234DF66-5E3B-9FAF-6C5D-9B8BA4C536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 173">
                  <a:extLst>
                    <a:ext uri="{FF2B5EF4-FFF2-40B4-BE49-F238E27FC236}">
                      <a16:creationId xmlns:a16="http://schemas.microsoft.com/office/drawing/2014/main" id="{7731C696-15BE-B388-DEA6-B36077C7E7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직선 연결선 174">
                  <a:extLst>
                    <a:ext uri="{FF2B5EF4-FFF2-40B4-BE49-F238E27FC236}">
                      <a16:creationId xmlns:a16="http://schemas.microsoft.com/office/drawing/2014/main" id="{90EA1B5C-904A-9042-2A18-8D7E5D7B4A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직선 연결선 175">
                  <a:extLst>
                    <a:ext uri="{FF2B5EF4-FFF2-40B4-BE49-F238E27FC236}">
                      <a16:creationId xmlns:a16="http://schemas.microsoft.com/office/drawing/2014/main" id="{94661303-EF88-12ED-C47F-93A8DDA3A1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2069BDA8-B683-DD9E-1A0C-7A9D3B6D5676}"/>
                  </a:ext>
                </a:extLst>
              </p:cNvPr>
              <p:cNvGrpSpPr/>
              <p:nvPr/>
            </p:nvGrpSpPr>
            <p:grpSpPr>
              <a:xfrm>
                <a:off x="361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59" name="직선 연결선 158">
                  <a:extLst>
                    <a:ext uri="{FF2B5EF4-FFF2-40B4-BE49-F238E27FC236}">
                      <a16:creationId xmlns:a16="http://schemas.microsoft.com/office/drawing/2014/main" id="{CB3E1A95-DEC6-675A-AAA4-EA77531E2F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직선 연결선 159">
                  <a:extLst>
                    <a:ext uri="{FF2B5EF4-FFF2-40B4-BE49-F238E27FC236}">
                      <a16:creationId xmlns:a16="http://schemas.microsoft.com/office/drawing/2014/main" id="{187595E7-418C-2A37-1DD3-6EE922F63B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연결선 160">
                  <a:extLst>
                    <a:ext uri="{FF2B5EF4-FFF2-40B4-BE49-F238E27FC236}">
                      <a16:creationId xmlns:a16="http://schemas.microsoft.com/office/drawing/2014/main" id="{D1936826-B358-075A-64BA-8282EFBDE3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직선 연결선 161">
                  <a:extLst>
                    <a:ext uri="{FF2B5EF4-FFF2-40B4-BE49-F238E27FC236}">
                      <a16:creationId xmlns:a16="http://schemas.microsoft.com/office/drawing/2014/main" id="{7FC0006A-755A-4D34-416B-B037BE94C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 162">
                  <a:extLst>
                    <a:ext uri="{FF2B5EF4-FFF2-40B4-BE49-F238E27FC236}">
                      <a16:creationId xmlns:a16="http://schemas.microsoft.com/office/drawing/2014/main" id="{D148E847-B317-F4CE-8FA2-6366BE3E3C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 163">
                  <a:extLst>
                    <a:ext uri="{FF2B5EF4-FFF2-40B4-BE49-F238E27FC236}">
                      <a16:creationId xmlns:a16="http://schemas.microsoft.com/office/drawing/2014/main" id="{5BC1C5E4-3D99-1450-5D5E-0126B6D7A6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연결선 164">
                  <a:extLst>
                    <a:ext uri="{FF2B5EF4-FFF2-40B4-BE49-F238E27FC236}">
                      <a16:creationId xmlns:a16="http://schemas.microsoft.com/office/drawing/2014/main" id="{0614D08F-11C1-76C6-FACE-A892557EDD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연결선 165">
                  <a:extLst>
                    <a:ext uri="{FF2B5EF4-FFF2-40B4-BE49-F238E27FC236}">
                      <a16:creationId xmlns:a16="http://schemas.microsoft.com/office/drawing/2014/main" id="{E0F03EC7-305E-7D2B-5544-0B469B1EEE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직선 연결선 166">
                  <a:extLst>
                    <a:ext uri="{FF2B5EF4-FFF2-40B4-BE49-F238E27FC236}">
                      <a16:creationId xmlns:a16="http://schemas.microsoft.com/office/drawing/2014/main" id="{8E2C29B5-ECB7-E8BB-9E27-CB3C6050EE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18E6DC94-57D3-222E-66CE-519BEF1AEB9E}"/>
                  </a:ext>
                </a:extLst>
              </p:cNvPr>
              <p:cNvGrpSpPr/>
              <p:nvPr/>
            </p:nvGrpSpPr>
            <p:grpSpPr>
              <a:xfrm>
                <a:off x="433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50" name="직선 연결선 149">
                  <a:extLst>
                    <a:ext uri="{FF2B5EF4-FFF2-40B4-BE49-F238E27FC236}">
                      <a16:creationId xmlns:a16="http://schemas.microsoft.com/office/drawing/2014/main" id="{FAF19347-DB44-D234-E101-96765B47B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직선 연결선 150">
                  <a:extLst>
                    <a:ext uri="{FF2B5EF4-FFF2-40B4-BE49-F238E27FC236}">
                      <a16:creationId xmlns:a16="http://schemas.microsoft.com/office/drawing/2014/main" id="{73323CAC-22DC-8DC6-B01C-7DF01607D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직선 연결선 151">
                  <a:extLst>
                    <a:ext uri="{FF2B5EF4-FFF2-40B4-BE49-F238E27FC236}">
                      <a16:creationId xmlns:a16="http://schemas.microsoft.com/office/drawing/2014/main" id="{F9FCB2D7-534A-7FAB-1016-7D80BBC891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4C2F5C9E-551B-9AE3-111E-EC5CFE2DF1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D20E66B4-3655-F19B-10B2-21D60EAB2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3AD451B1-9A08-92BB-DCF4-215B24160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4CA479BE-8453-BFDA-D1A9-6AA94EA99D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A0380CEF-7B73-698A-1273-3A2E38ED93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직선 연결선 157">
                  <a:extLst>
                    <a:ext uri="{FF2B5EF4-FFF2-40B4-BE49-F238E27FC236}">
                      <a16:creationId xmlns:a16="http://schemas.microsoft.com/office/drawing/2014/main" id="{41F21BD3-6942-0856-B360-CC4A4AF7D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683A7C8E-80B6-1825-AED6-F1635E6A4C5D}"/>
                  </a:ext>
                </a:extLst>
              </p:cNvPr>
              <p:cNvGrpSpPr/>
              <p:nvPr/>
            </p:nvGrpSpPr>
            <p:grpSpPr>
              <a:xfrm>
                <a:off x="505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E481613A-5551-1A24-415B-1E6FBD46DE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2F8A1E26-6068-48E2-74B9-2FFA30D889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>
                  <a:extLst>
                    <a:ext uri="{FF2B5EF4-FFF2-40B4-BE49-F238E27FC236}">
                      <a16:creationId xmlns:a16="http://schemas.microsoft.com/office/drawing/2014/main" id="{BE21B1D7-425E-CD63-0FCA-403C83B2BE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>
                  <a:extLst>
                    <a:ext uri="{FF2B5EF4-FFF2-40B4-BE49-F238E27FC236}">
                      <a16:creationId xmlns:a16="http://schemas.microsoft.com/office/drawing/2014/main" id="{CE8E0333-DB39-C357-5A8B-D9B3A377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>
                  <a:extLst>
                    <a:ext uri="{FF2B5EF4-FFF2-40B4-BE49-F238E27FC236}">
                      <a16:creationId xmlns:a16="http://schemas.microsoft.com/office/drawing/2014/main" id="{93C44CD4-053E-FDE6-194C-D8B9ECDCF4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E1571139-A331-3DB8-7D88-1CCB07CC4A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직선 연결선 146">
                  <a:extLst>
                    <a:ext uri="{FF2B5EF4-FFF2-40B4-BE49-F238E27FC236}">
                      <a16:creationId xmlns:a16="http://schemas.microsoft.com/office/drawing/2014/main" id="{A1730A3A-2914-60EB-212F-1540185B0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직선 연결선 147">
                  <a:extLst>
                    <a:ext uri="{FF2B5EF4-FFF2-40B4-BE49-F238E27FC236}">
                      <a16:creationId xmlns:a16="http://schemas.microsoft.com/office/drawing/2014/main" id="{16851836-010D-3200-4BCC-B3EB445BA4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직선 연결선 148">
                  <a:extLst>
                    <a:ext uri="{FF2B5EF4-FFF2-40B4-BE49-F238E27FC236}">
                      <a16:creationId xmlns:a16="http://schemas.microsoft.com/office/drawing/2014/main" id="{415BF4FA-0659-0571-9725-DC63CB13EE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C2347738-3311-0800-CA8A-8E3FB17A2721}"/>
                  </a:ext>
                </a:extLst>
              </p:cNvPr>
              <p:cNvGrpSpPr/>
              <p:nvPr/>
            </p:nvGrpSpPr>
            <p:grpSpPr>
              <a:xfrm>
                <a:off x="577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32" name="직선 연결선 131">
                  <a:extLst>
                    <a:ext uri="{FF2B5EF4-FFF2-40B4-BE49-F238E27FC236}">
                      <a16:creationId xmlns:a16="http://schemas.microsoft.com/office/drawing/2014/main" id="{98198A59-44FB-3AC8-1CDF-70EF9AD0F4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직선 연결선 132">
                  <a:extLst>
                    <a:ext uri="{FF2B5EF4-FFF2-40B4-BE49-F238E27FC236}">
                      <a16:creationId xmlns:a16="http://schemas.microsoft.com/office/drawing/2014/main" id="{F81D198F-D1FF-034B-33A6-6EE16EAA87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85C503B0-0512-CC1C-DABD-D2327A9895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F050FFC7-19EF-CFBE-BC76-307ABFBCF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D1C52AFF-81EE-0719-AC2A-9DADCFB2F8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DE2AF240-0037-F331-5930-3EF1046924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71A117ED-E069-6D26-B190-641532DCB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1C7FB53E-4469-4ECD-BC67-1FC8F9468D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9B05021-C203-CF55-2129-D512708CA8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DF9E0AD6-9A49-B04E-39CB-22DF677BB67A}"/>
                  </a:ext>
                </a:extLst>
              </p:cNvPr>
              <p:cNvGrpSpPr/>
              <p:nvPr/>
            </p:nvGrpSpPr>
            <p:grpSpPr>
              <a:xfrm>
                <a:off x="649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FB2E9C7B-8D29-0E58-A327-0C54F6BF3E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FA533349-DF46-C316-7B1D-8891A4D5D1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A3006FDC-BD18-63B2-AC8D-34E129C34B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4280B273-3AF9-1B95-43FA-42E6C43264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BDED31D2-7582-F89C-7B53-207FD5743C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E47306C7-CE6F-1009-DA8D-1019DF0E9D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A20F6B8B-5379-8693-8BAB-1A9124D142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61799E52-99CB-DC31-A440-B8609CB242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직선 연결선 130">
                  <a:extLst>
                    <a:ext uri="{FF2B5EF4-FFF2-40B4-BE49-F238E27FC236}">
                      <a16:creationId xmlns:a16="http://schemas.microsoft.com/office/drawing/2014/main" id="{03AB29C9-FFF2-E306-6E50-6E16F7B0D4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23521D9B-821B-EA1D-D597-BB4A8E07CE8D}"/>
                  </a:ext>
                </a:extLst>
              </p:cNvPr>
              <p:cNvGrpSpPr/>
              <p:nvPr/>
            </p:nvGrpSpPr>
            <p:grpSpPr>
              <a:xfrm>
                <a:off x="721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14" name="직선 연결선 113">
                  <a:extLst>
                    <a:ext uri="{FF2B5EF4-FFF2-40B4-BE49-F238E27FC236}">
                      <a16:creationId xmlns:a16="http://schemas.microsoft.com/office/drawing/2014/main" id="{6F150A48-AD62-58F8-97B5-3E8203652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15E569FA-0E0F-5A53-5399-F1F2F14D12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A7B00E14-4D97-6E4D-DFA2-9EBF6DE96F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0202C2EC-34B3-FF2F-3EB6-1282B60C0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A29B9BC4-CD79-CB85-EA28-C01535CEFA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직선 연결선 118">
                  <a:extLst>
                    <a:ext uri="{FF2B5EF4-FFF2-40B4-BE49-F238E27FC236}">
                      <a16:creationId xmlns:a16="http://schemas.microsoft.com/office/drawing/2014/main" id="{9D917FB5-AB4D-F0C5-937C-EC4F3D792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직선 연결선 119">
                  <a:extLst>
                    <a:ext uri="{FF2B5EF4-FFF2-40B4-BE49-F238E27FC236}">
                      <a16:creationId xmlns:a16="http://schemas.microsoft.com/office/drawing/2014/main" id="{7A28926C-D7A0-CB30-FE4C-A57A23B9AC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연결선 120">
                  <a:extLst>
                    <a:ext uri="{FF2B5EF4-FFF2-40B4-BE49-F238E27FC236}">
                      <a16:creationId xmlns:a16="http://schemas.microsoft.com/office/drawing/2014/main" id="{C9A37E6A-E3D9-62B8-EB8E-CD141C2946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E357EB42-87AA-BAF9-CFBC-B1F84C613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A86F8F9D-ED18-7FDF-8304-68CC58BB033B}"/>
                  </a:ext>
                </a:extLst>
              </p:cNvPr>
              <p:cNvGrpSpPr/>
              <p:nvPr/>
            </p:nvGrpSpPr>
            <p:grpSpPr>
              <a:xfrm>
                <a:off x="793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180E2CFC-428E-6EBA-E56F-7ADA86510F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32AC5BAC-B383-6B66-D18B-3EB06AC4BB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F2C7B758-36C7-C021-23F7-1848439EC9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1F5B1806-A804-AFAE-188D-7FED659337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>
                  <a:extLst>
                    <a:ext uri="{FF2B5EF4-FFF2-40B4-BE49-F238E27FC236}">
                      <a16:creationId xmlns:a16="http://schemas.microsoft.com/office/drawing/2014/main" id="{A3F9B7D7-CC09-0E88-5610-791F430B16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9812F77D-208B-15AF-9FDF-ABCBA16A7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88FD6F24-F76B-7939-BEFE-98A5A03E47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직선 연결선 111">
                  <a:extLst>
                    <a:ext uri="{FF2B5EF4-FFF2-40B4-BE49-F238E27FC236}">
                      <a16:creationId xmlns:a16="http://schemas.microsoft.com/office/drawing/2014/main" id="{0B05A1E3-8930-8F01-8D65-2CA3FB0E7E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직선 연결선 112">
                  <a:extLst>
                    <a:ext uri="{FF2B5EF4-FFF2-40B4-BE49-F238E27FC236}">
                      <a16:creationId xmlns:a16="http://schemas.microsoft.com/office/drawing/2014/main" id="{B79E47F8-0C8D-63C7-5E18-7A530DBDBF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6775AE98-1795-602D-2B79-F66B1665A0F0}"/>
                  </a:ext>
                </a:extLst>
              </p:cNvPr>
              <p:cNvGrpSpPr/>
              <p:nvPr/>
            </p:nvGrpSpPr>
            <p:grpSpPr>
              <a:xfrm>
                <a:off x="865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DDEE14B7-E61B-1F2F-C1B3-1FA7F5D9E1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CCE001EC-9FBA-9711-DDA6-E2E7934B7A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C3BCF8DA-DF94-A8B6-7172-3D3827EAC7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ABF629F5-C3E4-1D90-045D-6DE2B9571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6FF8B8B4-C848-185E-462D-BED9691EE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EEAF435B-FE79-CBB4-A2A3-022EC734FF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AD653B92-03E7-052C-DAAB-77197069C1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직선 연결선 102">
                  <a:extLst>
                    <a:ext uri="{FF2B5EF4-FFF2-40B4-BE49-F238E27FC236}">
                      <a16:creationId xmlns:a16="http://schemas.microsoft.com/office/drawing/2014/main" id="{D7AB101B-C3DC-A269-C03F-1574227C7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7394E9A4-9617-A7C4-07D1-DC0C67C968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EB617D6D-F7D3-A432-3223-290045D04F72}"/>
                  </a:ext>
                </a:extLst>
              </p:cNvPr>
              <p:cNvGrpSpPr/>
              <p:nvPr/>
            </p:nvGrpSpPr>
            <p:grpSpPr>
              <a:xfrm>
                <a:off x="937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600301A7-E12A-BDAF-A00D-823E4D7995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242E818F-B7B5-8418-2AC9-7C7D0EF382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1D4462B2-AB9B-6E47-C3E2-D4C2413A9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연결선 89">
                  <a:extLst>
                    <a:ext uri="{FF2B5EF4-FFF2-40B4-BE49-F238E27FC236}">
                      <a16:creationId xmlns:a16="http://schemas.microsoft.com/office/drawing/2014/main" id="{B5C0E8A0-54AF-4276-776F-2A04AFE443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연결선 90">
                  <a:extLst>
                    <a:ext uri="{FF2B5EF4-FFF2-40B4-BE49-F238E27FC236}">
                      <a16:creationId xmlns:a16="http://schemas.microsoft.com/office/drawing/2014/main" id="{30623C2A-FB18-3DD5-F57A-965EFED2BA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직선 연결선 91">
                  <a:extLst>
                    <a:ext uri="{FF2B5EF4-FFF2-40B4-BE49-F238E27FC236}">
                      <a16:creationId xmlns:a16="http://schemas.microsoft.com/office/drawing/2014/main" id="{E4D9E44D-E5F6-8C5F-792C-4027553C9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5673E8CF-7E2F-D685-6785-19D5679EA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FD79D690-8AB6-F317-B9E8-B80B977D61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02FBBDDA-6273-9697-9F6D-3184098CC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A7491CA0-8D04-54A0-B7DC-66031F1831C1}"/>
                  </a:ext>
                </a:extLst>
              </p:cNvPr>
              <p:cNvGrpSpPr/>
              <p:nvPr/>
            </p:nvGrpSpPr>
            <p:grpSpPr>
              <a:xfrm>
                <a:off x="1009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4F76D02B-A236-870A-221E-D5D2D1ED64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B7B7D84C-63FA-4694-A70C-3F9944E43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직선 연결선 79">
                  <a:extLst>
                    <a:ext uri="{FF2B5EF4-FFF2-40B4-BE49-F238E27FC236}">
                      <a16:creationId xmlns:a16="http://schemas.microsoft.com/office/drawing/2014/main" id="{D687B609-03F3-2686-0FFD-2CA78E00B0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89447DFA-2899-9EE4-EA2B-78FBF16FCC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CBD26868-2E27-AD35-4C98-46D46F2766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33EA2FCB-66F8-06F8-846F-9A2C84EA08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8645A48B-B6DC-4273-F0CD-BDD3472268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10DCCD01-D2DE-34E5-30D4-B77802C8A9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48038A3B-AE20-7C0E-6178-8565D6BE26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5EA07DE-11AE-4DE9-1D4F-C837EAD32A8F}"/>
                  </a:ext>
                </a:extLst>
              </p:cNvPr>
              <p:cNvGrpSpPr/>
              <p:nvPr/>
            </p:nvGrpSpPr>
            <p:grpSpPr>
              <a:xfrm>
                <a:off x="1081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BC196785-FCDF-19FD-7D78-DB8B067B3D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EE17FE2A-B882-EFBB-A665-7EEA73C00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2753218-2066-9A3F-3103-A79A46550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375A9D2-0199-6EB6-F605-559AF7A9D9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C70D5868-F671-3436-DE96-C379C21F0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연결선 73">
                  <a:extLst>
                    <a:ext uri="{FF2B5EF4-FFF2-40B4-BE49-F238E27FC236}">
                      <a16:creationId xmlns:a16="http://schemas.microsoft.com/office/drawing/2014/main" id="{7E8EC735-E087-BE27-54D5-002B0308D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3291FDC5-72CC-F812-FC3D-5A3B36140B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4BF88018-E589-D794-FE9D-A8E085A664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3A0BC74F-883F-6895-ADBB-B0EAFF8BE9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88534E5-5E26-C99C-CF20-F9AA4F8428F6}"/>
                </a:ext>
              </a:extLst>
            </p:cNvPr>
            <p:cNvSpPr/>
            <p:nvPr/>
          </p:nvSpPr>
          <p:spPr>
            <a:xfrm>
              <a:off x="142555" y="830173"/>
              <a:ext cx="11422709" cy="28740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sz="1799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4C4B16D-BD4A-4F4B-936B-F269081A50A0}"/>
              </a:ext>
            </a:extLst>
          </p:cNvPr>
          <p:cNvGrpSpPr/>
          <p:nvPr/>
        </p:nvGrpSpPr>
        <p:grpSpPr>
          <a:xfrm>
            <a:off x="165464" y="1044007"/>
            <a:ext cx="11203200" cy="381690"/>
            <a:chOff x="161608" y="1076403"/>
            <a:chExt cx="11205088" cy="34088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618CB0E-036E-311E-3AB1-110F2C2D456D}"/>
                </a:ext>
              </a:extLst>
            </p:cNvPr>
            <p:cNvGrpSpPr/>
            <p:nvPr/>
          </p:nvGrpSpPr>
          <p:grpSpPr>
            <a:xfrm>
              <a:off x="161608" y="1076403"/>
              <a:ext cx="10914156" cy="259618"/>
              <a:chOff x="161608" y="887183"/>
              <a:chExt cx="10914156" cy="259618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7ADE99AD-450C-8195-4A5D-C5600294DE77}"/>
                  </a:ext>
                </a:extLst>
              </p:cNvPr>
              <p:cNvGrpSpPr/>
              <p:nvPr/>
            </p:nvGrpSpPr>
            <p:grpSpPr>
              <a:xfrm>
                <a:off x="192088" y="979042"/>
                <a:ext cx="10800000" cy="167759"/>
                <a:chOff x="192088" y="858603"/>
                <a:chExt cx="10800000" cy="167759"/>
              </a:xfrm>
            </p:grpSpPr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0723D415-AF73-C5AF-7E1F-FD0145E126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2088" y="858603"/>
                  <a:ext cx="0" cy="167759"/>
                </a:xfrm>
                <a:prstGeom prst="line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BDDD7272-45D5-E85A-B269-40F4E059E5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2088" y="864724"/>
                  <a:ext cx="0" cy="161638"/>
                </a:xfrm>
                <a:prstGeom prst="line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927877C6-5E7E-C3D6-98D7-7E64BA7929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12088" y="864724"/>
                  <a:ext cx="0" cy="161638"/>
                </a:xfrm>
                <a:prstGeom prst="line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5DC4FB8-CB0D-CA3C-A94B-3E0E6CC7E3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72088" y="864724"/>
                  <a:ext cx="0" cy="161638"/>
                </a:xfrm>
                <a:prstGeom prst="line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4EA129C4-4F87-DEC6-494D-72BB6F20A3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32088" y="864724"/>
                  <a:ext cx="0" cy="161638"/>
                </a:xfrm>
                <a:prstGeom prst="line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94EF8D92-0E08-2ED8-B32C-4C167A53F6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92088" y="887678"/>
                  <a:ext cx="0" cy="138684"/>
                </a:xfrm>
                <a:prstGeom prst="line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4FAA6B5-40C8-A33B-ECBC-9137B2F6FFF3}"/>
                  </a:ext>
                </a:extLst>
              </p:cNvPr>
              <p:cNvGrpSpPr/>
              <p:nvPr/>
            </p:nvGrpSpPr>
            <p:grpSpPr>
              <a:xfrm>
                <a:off x="161608" y="887183"/>
                <a:ext cx="10914156" cy="173549"/>
                <a:chOff x="164148" y="954577"/>
                <a:chExt cx="10914156" cy="173549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758B69D-BCA0-C96A-BF81-E9A660D8D0D7}"/>
                    </a:ext>
                  </a:extLst>
                </p:cNvPr>
                <p:cNvSpPr txBox="1"/>
                <p:nvPr/>
              </p:nvSpPr>
              <p:spPr>
                <a:xfrm>
                  <a:off x="6614382" y="954577"/>
                  <a:ext cx="115187" cy="17354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801" b="1" dirty="0">
                      <a:solidFill>
                        <a:schemeClr val="tx1"/>
                      </a:solidFill>
                      <a:effectLst/>
                    </a:rPr>
                    <a:t>90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4F4780F-476C-790B-00A4-76C72F1D3A73}"/>
                    </a:ext>
                  </a:extLst>
                </p:cNvPr>
                <p:cNvSpPr txBox="1"/>
                <p:nvPr/>
              </p:nvSpPr>
              <p:spPr>
                <a:xfrm>
                  <a:off x="10905524" y="954577"/>
                  <a:ext cx="172780" cy="17354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801" b="1" dirty="0">
                      <a:solidFill>
                        <a:schemeClr val="tx1"/>
                      </a:solidFill>
                      <a:effectLst/>
                    </a:rPr>
                    <a:t>150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4A1CD2-9571-8DB4-0674-4E406F0A3D76}"/>
                    </a:ext>
                  </a:extLst>
                </p:cNvPr>
                <p:cNvSpPr txBox="1"/>
                <p:nvPr/>
              </p:nvSpPr>
              <p:spPr>
                <a:xfrm>
                  <a:off x="2294381" y="954581"/>
                  <a:ext cx="115187" cy="17354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801" b="1" dirty="0">
                      <a:solidFill>
                        <a:schemeClr val="tx1"/>
                      </a:solidFill>
                      <a:effectLst/>
                    </a:rPr>
                    <a:t>30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1627055-553C-FBA8-1AEB-2989061155A0}"/>
                    </a:ext>
                  </a:extLst>
                </p:cNvPr>
                <p:cNvSpPr txBox="1"/>
                <p:nvPr/>
              </p:nvSpPr>
              <p:spPr>
                <a:xfrm>
                  <a:off x="8745526" y="954578"/>
                  <a:ext cx="172780" cy="17354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801" b="1" dirty="0">
                      <a:solidFill>
                        <a:schemeClr val="tx1"/>
                      </a:solidFill>
                      <a:effectLst/>
                    </a:rPr>
                    <a:t>120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FF8B862-EA5F-2427-1964-68304D8BE6AB}"/>
                    </a:ext>
                  </a:extLst>
                </p:cNvPr>
                <p:cNvSpPr txBox="1"/>
                <p:nvPr/>
              </p:nvSpPr>
              <p:spPr>
                <a:xfrm>
                  <a:off x="4455552" y="954581"/>
                  <a:ext cx="115187" cy="17354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801" b="1" dirty="0">
                      <a:solidFill>
                        <a:schemeClr val="tx1"/>
                      </a:solidFill>
                      <a:effectLst/>
                    </a:rPr>
                    <a:t>60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619F61A-3391-D459-7171-AC434E9C1A5F}"/>
                    </a:ext>
                  </a:extLst>
                </p:cNvPr>
                <p:cNvSpPr txBox="1"/>
                <p:nvPr/>
              </p:nvSpPr>
              <p:spPr>
                <a:xfrm>
                  <a:off x="164148" y="954580"/>
                  <a:ext cx="57593" cy="17354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1" b="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BB01D58-3AA8-B122-2C1F-A551A2D2B039}"/>
                </a:ext>
              </a:extLst>
            </p:cNvPr>
            <p:cNvGrpSpPr/>
            <p:nvPr/>
          </p:nvGrpSpPr>
          <p:grpSpPr>
            <a:xfrm>
              <a:off x="192088" y="1294048"/>
              <a:ext cx="11174608" cy="123239"/>
              <a:chOff x="192088" y="882765"/>
              <a:chExt cx="11174608" cy="12323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4153261A-EE6C-1706-BCCC-A16DC7278C8F}"/>
                  </a:ext>
                </a:extLst>
              </p:cNvPr>
              <p:cNvSpPr/>
              <p:nvPr/>
            </p:nvSpPr>
            <p:spPr>
              <a:xfrm flipV="1">
                <a:off x="192088" y="924738"/>
                <a:ext cx="10800000" cy="45719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703A6E-453A-AEDA-39E9-F2F38D0D37BC}"/>
                  </a:ext>
                </a:extLst>
              </p:cNvPr>
              <p:cNvSpPr txBox="1"/>
              <p:nvPr/>
            </p:nvSpPr>
            <p:spPr>
              <a:xfrm>
                <a:off x="10992088" y="882765"/>
                <a:ext cx="374608" cy="123239"/>
              </a:xfrm>
              <a:prstGeom prst="rect">
                <a:avLst/>
              </a:prstGeom>
              <a:noFill/>
            </p:spPr>
            <p:txBody>
              <a:bodyPr wrap="none" lIns="53999" tIns="0" rIns="35998" bIns="0" rtlCol="0" anchor="ctr" anchorCtr="0">
                <a:normAutofit/>
              </a:bodyPr>
              <a:lstStyle/>
              <a:p>
                <a:r>
                  <a:rPr lang="ko-KR" altLang="en-US" sz="801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</a:t>
                </a:r>
                <a:endParaRPr lang="en-US" altLang="ko-KR" sz="801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8830BD-51FB-9770-B72B-77D72A2C5359}"/>
                </a:ext>
              </a:extLst>
            </p:cNvPr>
            <p:cNvSpPr txBox="1"/>
            <p:nvPr/>
          </p:nvSpPr>
          <p:spPr>
            <a:xfrm>
              <a:off x="862396" y="1162854"/>
              <a:ext cx="93968" cy="15169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8A9F5C-466E-4399-9E8E-119E470C8EFD}"/>
                </a:ext>
              </a:extLst>
            </p:cNvPr>
            <p:cNvSpPr txBox="1"/>
            <p:nvPr/>
          </p:nvSpPr>
          <p:spPr>
            <a:xfrm>
              <a:off x="1580526" y="1162854"/>
              <a:ext cx="93968" cy="15169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20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955826-79DD-1672-E559-1CC4C79DCE64}"/>
                </a:ext>
              </a:extLst>
            </p:cNvPr>
            <p:cNvSpPr txBox="1"/>
            <p:nvPr/>
          </p:nvSpPr>
          <p:spPr>
            <a:xfrm>
              <a:off x="3024265" y="1162854"/>
              <a:ext cx="93968" cy="15169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40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5DDFC1-EEFF-93D0-3095-5B847D7D2040}"/>
                </a:ext>
              </a:extLst>
            </p:cNvPr>
            <p:cNvSpPr txBox="1"/>
            <p:nvPr/>
          </p:nvSpPr>
          <p:spPr>
            <a:xfrm>
              <a:off x="3742394" y="1162854"/>
              <a:ext cx="93968" cy="15169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50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0E646E-F9AC-3485-A27E-5C2345EC3466}"/>
                </a:ext>
              </a:extLst>
            </p:cNvPr>
            <p:cNvSpPr txBox="1"/>
            <p:nvPr/>
          </p:nvSpPr>
          <p:spPr>
            <a:xfrm>
              <a:off x="5180525" y="1162850"/>
              <a:ext cx="93968" cy="15169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70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FA05F0-C61A-3BE1-C56C-2FEDD114F556}"/>
                </a:ext>
              </a:extLst>
            </p:cNvPr>
            <p:cNvSpPr txBox="1"/>
            <p:nvPr/>
          </p:nvSpPr>
          <p:spPr>
            <a:xfrm>
              <a:off x="5898654" y="1162850"/>
              <a:ext cx="93968" cy="15169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80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F0CF52-859C-5637-B39B-0DF2B72D0EEA}"/>
                </a:ext>
              </a:extLst>
            </p:cNvPr>
            <p:cNvSpPr txBox="1"/>
            <p:nvPr/>
          </p:nvSpPr>
          <p:spPr>
            <a:xfrm>
              <a:off x="7314368" y="1162851"/>
              <a:ext cx="140953" cy="15169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AFE303-3B3F-029B-8D0E-F64EF3608955}"/>
                </a:ext>
              </a:extLst>
            </p:cNvPr>
            <p:cNvSpPr txBox="1"/>
            <p:nvPr/>
          </p:nvSpPr>
          <p:spPr>
            <a:xfrm>
              <a:off x="8040117" y="1162851"/>
              <a:ext cx="140953" cy="15169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110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6F7361-9F6E-D2B4-7382-F9F77CD215F9}"/>
                </a:ext>
              </a:extLst>
            </p:cNvPr>
            <p:cNvSpPr txBox="1"/>
            <p:nvPr/>
          </p:nvSpPr>
          <p:spPr>
            <a:xfrm>
              <a:off x="9475493" y="1162850"/>
              <a:ext cx="140953" cy="15169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130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1464F9-8A9E-ECA5-BF99-4673374CEE2C}"/>
                </a:ext>
              </a:extLst>
            </p:cNvPr>
            <p:cNvSpPr txBox="1"/>
            <p:nvPr/>
          </p:nvSpPr>
          <p:spPr>
            <a:xfrm>
              <a:off x="10201242" y="1162850"/>
              <a:ext cx="140953" cy="15169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140</a:t>
              </a:r>
            </a:p>
          </p:txBody>
        </p:sp>
      </p:grpSp>
      <p:sp>
        <p:nvSpPr>
          <p:cNvPr id="290" name="TextBox 289">
            <a:extLst>
              <a:ext uri="{FF2B5EF4-FFF2-40B4-BE49-F238E27FC236}">
                <a16:creationId xmlns:a16="http://schemas.microsoft.com/office/drawing/2014/main" id="{A6CBBB5D-B332-EB1F-30D9-6A3AB5F4FC8C}"/>
              </a:ext>
            </a:extLst>
          </p:cNvPr>
          <p:cNvSpPr txBox="1"/>
          <p:nvPr/>
        </p:nvSpPr>
        <p:spPr>
          <a:xfrm>
            <a:off x="1235509" y="1067953"/>
            <a:ext cx="138999" cy="16985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normAutofit/>
          </a:bodyPr>
          <a:lstStyle/>
          <a:p>
            <a:pPr algn="ctr"/>
            <a:r>
              <a:rPr lang="en-US" altLang="ko-KR" sz="700" dirty="0">
                <a:ln w="19050"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15</a:t>
            </a:r>
          </a:p>
        </p:txBody>
      </p: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D21961A2-DAC7-114A-9032-1C013B4FEFD5}"/>
              </a:ext>
            </a:extLst>
          </p:cNvPr>
          <p:cNvGrpSpPr/>
          <p:nvPr/>
        </p:nvGrpSpPr>
        <p:grpSpPr>
          <a:xfrm>
            <a:off x="197699" y="2323684"/>
            <a:ext cx="11537736" cy="3542718"/>
            <a:chOff x="197699" y="2788085"/>
            <a:chExt cx="11537736" cy="3542718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DC245D61-7415-C4EF-A7E8-83AA76387568}"/>
                </a:ext>
              </a:extLst>
            </p:cNvPr>
            <p:cNvGrpSpPr/>
            <p:nvPr/>
          </p:nvGrpSpPr>
          <p:grpSpPr>
            <a:xfrm>
              <a:off x="197704" y="2788085"/>
              <a:ext cx="1079995" cy="132190"/>
              <a:chOff x="192089" y="2137939"/>
              <a:chExt cx="1021119" cy="118058"/>
            </a:xfrm>
          </p:grpSpPr>
          <p:sp>
            <p:nvSpPr>
              <p:cNvPr id="205" name="사다리꼴 204">
                <a:extLst>
                  <a:ext uri="{FF2B5EF4-FFF2-40B4-BE49-F238E27FC236}">
                    <a16:creationId xmlns:a16="http://schemas.microsoft.com/office/drawing/2014/main" id="{3C240ADE-6A4B-1A30-7DD8-46E32BEE1B5A}"/>
                  </a:ext>
                </a:extLst>
              </p:cNvPr>
              <p:cNvSpPr/>
              <p:nvPr/>
            </p:nvSpPr>
            <p:spPr>
              <a:xfrm rot="16200000">
                <a:off x="751687" y="1794474"/>
                <a:ext cx="118056" cy="804986"/>
              </a:xfrm>
              <a:prstGeom prst="trapezoid">
                <a:avLst/>
              </a:prstGeom>
              <a:solidFill>
                <a:srgbClr val="FFFFA3"/>
              </a:solidFill>
              <a:ln w="31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sz="1799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890A728D-56AB-6322-4962-E478D1E2C99A}"/>
                  </a:ext>
                </a:extLst>
              </p:cNvPr>
              <p:cNvGrpSpPr/>
              <p:nvPr/>
            </p:nvGrpSpPr>
            <p:grpSpPr>
              <a:xfrm>
                <a:off x="192089" y="2137940"/>
                <a:ext cx="216129" cy="118057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07" name="이등변 삼각형 206">
                  <a:extLst>
                    <a:ext uri="{FF2B5EF4-FFF2-40B4-BE49-F238E27FC236}">
                      <a16:creationId xmlns:a16="http://schemas.microsoft.com/office/drawing/2014/main" id="{FDC639B8-DEF6-17B1-9D81-D1D0134D003C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801"/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AC100CD4-EEA2-3572-BFA2-E26E55D3FBC8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b">
                  <a:normAutofit/>
                </a:bodyPr>
                <a:lstStyle/>
                <a:p>
                  <a:pPr algn="ctr"/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A2705732-B1F8-CD82-2EDC-C776E559EE6A}"/>
                </a:ext>
              </a:extLst>
            </p:cNvPr>
            <p:cNvGrpSpPr/>
            <p:nvPr/>
          </p:nvGrpSpPr>
          <p:grpSpPr>
            <a:xfrm>
              <a:off x="197700" y="5427868"/>
              <a:ext cx="11307540" cy="218378"/>
              <a:chOff x="192088" y="2238085"/>
              <a:chExt cx="11316357" cy="195033"/>
            </a:xfrm>
          </p:grpSpPr>
          <p:cxnSp>
            <p:nvCxnSpPr>
              <p:cNvPr id="210" name="직선 화살표 연결선 209">
                <a:extLst>
                  <a:ext uri="{FF2B5EF4-FFF2-40B4-BE49-F238E27FC236}">
                    <a16:creationId xmlns:a16="http://schemas.microsoft.com/office/drawing/2014/main" id="{6040869D-4AD1-6D1E-EB8A-5548381E3912}"/>
                  </a:ext>
                </a:extLst>
              </p:cNvPr>
              <p:cNvCxnSpPr>
                <a:cxnSpLocks/>
                <a:endCxn id="211" idx="1"/>
              </p:cNvCxnSpPr>
              <p:nvPr/>
            </p:nvCxnSpPr>
            <p:spPr>
              <a:xfrm>
                <a:off x="192088" y="2335602"/>
                <a:ext cx="10800000" cy="0"/>
              </a:xfrm>
              <a:prstGeom prst="straightConnector1">
                <a:avLst/>
              </a:prstGeom>
              <a:ln w="952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709B131-EBA6-3542-3499-A1D465FFCCA5}"/>
                  </a:ext>
                </a:extLst>
              </p:cNvPr>
              <p:cNvSpPr txBox="1"/>
              <p:nvPr/>
            </p:nvSpPr>
            <p:spPr>
              <a:xfrm>
                <a:off x="10992088" y="2238085"/>
                <a:ext cx="516357" cy="195033"/>
              </a:xfrm>
              <a:prstGeom prst="rect">
                <a:avLst/>
              </a:prstGeom>
              <a:noFill/>
            </p:spPr>
            <p:txBody>
              <a:bodyPr wrap="none" lIns="53999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900" b="1" dirty="0" err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9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212" name="직사각형 261">
              <a:extLst>
                <a:ext uri="{FF2B5EF4-FFF2-40B4-BE49-F238E27FC236}">
                  <a16:creationId xmlns:a16="http://schemas.microsoft.com/office/drawing/2014/main" id="{C4846115-BA80-64D4-A169-2278AB219B58}"/>
                </a:ext>
              </a:extLst>
            </p:cNvPr>
            <p:cNvSpPr/>
            <p:nvPr/>
          </p:nvSpPr>
          <p:spPr>
            <a:xfrm>
              <a:off x="197700" y="5375818"/>
              <a:ext cx="7554110" cy="322473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피격 이상 면역 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상태 이상 면역</a:t>
              </a:r>
            </a:p>
          </p:txBody>
        </p:sp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585D80F2-EA01-1C80-3692-BCEA26B1D9C1}"/>
                </a:ext>
              </a:extLst>
            </p:cNvPr>
            <p:cNvGrpSpPr/>
            <p:nvPr/>
          </p:nvGrpSpPr>
          <p:grpSpPr>
            <a:xfrm>
              <a:off x="197705" y="4153996"/>
              <a:ext cx="11523665" cy="138499"/>
              <a:chOff x="192088" y="2725138"/>
              <a:chExt cx="11532645" cy="123693"/>
            </a:xfrm>
          </p:grpSpPr>
          <p:cxnSp>
            <p:nvCxnSpPr>
              <p:cNvPr id="214" name="직선 화살표 연결선 213">
                <a:extLst>
                  <a:ext uri="{FF2B5EF4-FFF2-40B4-BE49-F238E27FC236}">
                    <a16:creationId xmlns:a16="http://schemas.microsoft.com/office/drawing/2014/main" id="{497C0B6F-391E-9CFB-649A-F5764AFEA292}"/>
                  </a:ext>
                </a:extLst>
              </p:cNvPr>
              <p:cNvCxnSpPr>
                <a:cxnSpLocks/>
                <a:endCxn id="215" idx="1"/>
              </p:cNvCxnSpPr>
              <p:nvPr/>
            </p:nvCxnSpPr>
            <p:spPr>
              <a:xfrm flipV="1">
                <a:off x="192088" y="2786985"/>
                <a:ext cx="10799998" cy="2"/>
              </a:xfrm>
              <a:prstGeom prst="straightConnector1">
                <a:avLst/>
              </a:prstGeom>
              <a:ln w="9525">
                <a:solidFill>
                  <a:schemeClr val="accent4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E0773DFC-0649-4BA4-08AD-43FB35C9A6E1}"/>
                  </a:ext>
                </a:extLst>
              </p:cNvPr>
              <p:cNvSpPr txBox="1"/>
              <p:nvPr/>
            </p:nvSpPr>
            <p:spPr>
              <a:xfrm>
                <a:off x="10992086" y="2725138"/>
                <a:ext cx="732647" cy="123693"/>
              </a:xfrm>
              <a:prstGeom prst="rect">
                <a:avLst/>
              </a:prstGeom>
              <a:noFill/>
            </p:spPr>
            <p:txBody>
              <a:bodyPr wrap="none" lIns="53999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00B0F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이펙트 </a:t>
                </a:r>
                <a:r>
                  <a:rPr lang="en-US" altLang="ko-KR" sz="900" b="1" dirty="0">
                    <a:solidFill>
                      <a:srgbClr val="00B0F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(VFX)</a:t>
                </a:r>
              </a:p>
            </p:txBody>
          </p:sp>
        </p:grpSp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882AEA75-1A99-3BE6-2E46-6CF7268F4798}"/>
                </a:ext>
              </a:extLst>
            </p:cNvPr>
            <p:cNvGrpSpPr/>
            <p:nvPr/>
          </p:nvGrpSpPr>
          <p:grpSpPr>
            <a:xfrm>
              <a:off x="197699" y="4758760"/>
              <a:ext cx="11372982" cy="246222"/>
              <a:chOff x="192088" y="3170163"/>
              <a:chExt cx="11381848" cy="219898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B9EA7C7A-16CE-18A2-5794-B5F1C2308D8B}"/>
                  </a:ext>
                </a:extLst>
              </p:cNvPr>
              <p:cNvSpPr txBox="1"/>
              <p:nvPr/>
            </p:nvSpPr>
            <p:spPr>
              <a:xfrm>
                <a:off x="10992088" y="3170163"/>
                <a:ext cx="581848" cy="219898"/>
              </a:xfrm>
              <a:prstGeom prst="rect">
                <a:avLst/>
              </a:prstGeom>
              <a:noFill/>
            </p:spPr>
            <p:txBody>
              <a:bodyPr wrap="none" lIns="53999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타격 지점</a:t>
                </a:r>
                <a:r>
                  <a:rPr lang="en-US" altLang="ko-KR" sz="9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</a:p>
              <a:p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(+ </a:t>
                </a:r>
                <a:r>
                  <a:rPr lang="ko-KR" altLang="en-US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피격 처리</a:t>
                </a:r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  <a:endPara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218" name="직선 화살표 연결선 217">
                <a:extLst>
                  <a:ext uri="{FF2B5EF4-FFF2-40B4-BE49-F238E27FC236}">
                    <a16:creationId xmlns:a16="http://schemas.microsoft.com/office/drawing/2014/main" id="{188ACC5D-BF43-0C13-9789-D9F1548BC7AB}"/>
                  </a:ext>
                </a:extLst>
              </p:cNvPr>
              <p:cNvCxnSpPr>
                <a:cxnSpLocks/>
                <a:endCxn id="217" idx="1"/>
              </p:cNvCxnSpPr>
              <p:nvPr/>
            </p:nvCxnSpPr>
            <p:spPr>
              <a:xfrm flipV="1">
                <a:off x="192088" y="3280112"/>
                <a:ext cx="10800000" cy="1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50A4B40B-AE0D-6B7A-27A0-B56AF70BBCB4}"/>
                </a:ext>
              </a:extLst>
            </p:cNvPr>
            <p:cNvGrpSpPr/>
            <p:nvPr/>
          </p:nvGrpSpPr>
          <p:grpSpPr>
            <a:xfrm>
              <a:off x="6487202" y="4737780"/>
              <a:ext cx="3624476" cy="430668"/>
              <a:chOff x="6416351" y="5337822"/>
              <a:chExt cx="3627301" cy="384627"/>
            </a:xfrm>
          </p:grpSpPr>
          <p:grpSp>
            <p:nvGrpSpPr>
              <p:cNvPr id="220" name="그룹 219">
                <a:extLst>
                  <a:ext uri="{FF2B5EF4-FFF2-40B4-BE49-F238E27FC236}">
                    <a16:creationId xmlns:a16="http://schemas.microsoft.com/office/drawing/2014/main" id="{BFB08596-380A-4290-2DA5-F9644283E929}"/>
                  </a:ext>
                </a:extLst>
              </p:cNvPr>
              <p:cNvGrpSpPr/>
              <p:nvPr/>
            </p:nvGrpSpPr>
            <p:grpSpPr>
              <a:xfrm>
                <a:off x="6416351" y="5337822"/>
                <a:ext cx="784480" cy="324065"/>
                <a:chOff x="6416351" y="3200915"/>
                <a:chExt cx="784480" cy="324065"/>
              </a:xfrm>
            </p:grpSpPr>
            <p:sp>
              <p:nvSpPr>
                <p:cNvPr id="235" name="이등변 삼각형 234">
                  <a:extLst>
                    <a:ext uri="{FF2B5EF4-FFF2-40B4-BE49-F238E27FC236}">
                      <a16:creationId xmlns:a16="http://schemas.microsoft.com/office/drawing/2014/main" id="{00DFCDBD-F56A-6E38-6AD3-B935721502AD}"/>
                    </a:ext>
                  </a:extLst>
                </p:cNvPr>
                <p:cNvSpPr/>
                <p:nvPr/>
              </p:nvSpPr>
              <p:spPr>
                <a:xfrm rot="10800000">
                  <a:off x="6753675" y="3200915"/>
                  <a:ext cx="121650" cy="123428"/>
                </a:xfrm>
                <a:prstGeom prst="triangle">
                  <a:avLst/>
                </a:prstGeom>
                <a:solidFill>
                  <a:srgbClr val="FFD1D1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1799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6" name="직사각형 262">
                  <a:extLst>
                    <a:ext uri="{FF2B5EF4-FFF2-40B4-BE49-F238E27FC236}">
                      <a16:creationId xmlns:a16="http://schemas.microsoft.com/office/drawing/2014/main" id="{159EBC3F-8029-6B6A-2C97-51623B532467}"/>
                    </a:ext>
                  </a:extLst>
                </p:cNvPr>
                <p:cNvSpPr/>
                <p:nvPr/>
              </p:nvSpPr>
              <p:spPr>
                <a:xfrm>
                  <a:off x="6416351" y="3351436"/>
                  <a:ext cx="784480" cy="173544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n w="31750">
                        <a:noFill/>
                      </a:ln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투사체</a:t>
                  </a:r>
                  <a:r>
                    <a:rPr lang="en-US" altLang="ko-KR" sz="801" dirty="0">
                      <a:ln w="31750">
                        <a:noFill/>
                      </a:ln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1" dirty="0">
                      <a:ln w="31750">
                        <a:noFill/>
                      </a:ln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</a:t>
                  </a:r>
                  <a:r>
                    <a:rPr lang="en-US" altLang="ko-KR" sz="801" dirty="0">
                      <a:ln w="31750">
                        <a:noFill/>
                      </a:ln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r>
                    <a:rPr lang="ko-KR" altLang="en-US" sz="801" dirty="0">
                      <a:ln w="31750">
                        <a:noFill/>
                      </a:ln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충돌 시</a:t>
                  </a:r>
                </a:p>
              </p:txBody>
            </p:sp>
          </p:grpSp>
          <p:grpSp>
            <p:nvGrpSpPr>
              <p:cNvPr id="221" name="그룹 220">
                <a:extLst>
                  <a:ext uri="{FF2B5EF4-FFF2-40B4-BE49-F238E27FC236}">
                    <a16:creationId xmlns:a16="http://schemas.microsoft.com/office/drawing/2014/main" id="{BC3DB52C-D067-706A-2566-F690290BCB14}"/>
                  </a:ext>
                </a:extLst>
              </p:cNvPr>
              <p:cNvGrpSpPr/>
              <p:nvPr/>
            </p:nvGrpSpPr>
            <p:grpSpPr>
              <a:xfrm>
                <a:off x="7502471" y="5337822"/>
                <a:ext cx="2541181" cy="384627"/>
                <a:chOff x="7502471" y="3170435"/>
                <a:chExt cx="2541181" cy="384627"/>
              </a:xfrm>
            </p:grpSpPr>
            <p:sp>
              <p:nvSpPr>
                <p:cNvPr id="222" name="이등변 삼각형 221">
                  <a:extLst>
                    <a:ext uri="{FF2B5EF4-FFF2-40B4-BE49-F238E27FC236}">
                      <a16:creationId xmlns:a16="http://schemas.microsoft.com/office/drawing/2014/main" id="{D89EBC99-0D50-F9B0-0454-4E867864F77C}"/>
                    </a:ext>
                  </a:extLst>
                </p:cNvPr>
                <p:cNvSpPr/>
                <p:nvPr/>
              </p:nvSpPr>
              <p:spPr>
                <a:xfrm rot="10800000">
                  <a:off x="7620533" y="3170435"/>
                  <a:ext cx="121650" cy="123428"/>
                </a:xfrm>
                <a:prstGeom prst="triangle">
                  <a:avLst/>
                </a:prstGeom>
                <a:solidFill>
                  <a:srgbClr val="FFD1D1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1799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3" name="이등변 삼각형 222">
                  <a:extLst>
                    <a:ext uri="{FF2B5EF4-FFF2-40B4-BE49-F238E27FC236}">
                      <a16:creationId xmlns:a16="http://schemas.microsoft.com/office/drawing/2014/main" id="{64EC0A85-E16A-0E39-238F-DAB1E99EEFFC}"/>
                    </a:ext>
                  </a:extLst>
                </p:cNvPr>
                <p:cNvSpPr/>
                <p:nvPr/>
              </p:nvSpPr>
              <p:spPr>
                <a:xfrm rot="10800000">
                  <a:off x="8052330" y="3170435"/>
                  <a:ext cx="121650" cy="123428"/>
                </a:xfrm>
                <a:prstGeom prst="triangle">
                  <a:avLst/>
                </a:prstGeom>
                <a:solidFill>
                  <a:srgbClr val="FFD1D1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1799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4" name="이등변 삼각형 223">
                  <a:extLst>
                    <a:ext uri="{FF2B5EF4-FFF2-40B4-BE49-F238E27FC236}">
                      <a16:creationId xmlns:a16="http://schemas.microsoft.com/office/drawing/2014/main" id="{EF865B92-6C94-8442-5FB2-F7EE747AA70B}"/>
                    </a:ext>
                  </a:extLst>
                </p:cNvPr>
                <p:cNvSpPr/>
                <p:nvPr/>
              </p:nvSpPr>
              <p:spPr>
                <a:xfrm rot="10800000">
                  <a:off x="8484127" y="3170435"/>
                  <a:ext cx="121650" cy="123428"/>
                </a:xfrm>
                <a:prstGeom prst="triangle">
                  <a:avLst/>
                </a:prstGeom>
                <a:solidFill>
                  <a:srgbClr val="FFD1D1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1799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5" name="이등변 삼각형 224">
                  <a:extLst>
                    <a:ext uri="{FF2B5EF4-FFF2-40B4-BE49-F238E27FC236}">
                      <a16:creationId xmlns:a16="http://schemas.microsoft.com/office/drawing/2014/main" id="{88BD1E1F-249D-DEDD-2EDA-A91C63D74464}"/>
                    </a:ext>
                  </a:extLst>
                </p:cNvPr>
                <p:cNvSpPr/>
                <p:nvPr/>
              </p:nvSpPr>
              <p:spPr>
                <a:xfrm rot="10800000">
                  <a:off x="9347721" y="3170435"/>
                  <a:ext cx="121650" cy="123428"/>
                </a:xfrm>
                <a:prstGeom prst="triangle">
                  <a:avLst/>
                </a:prstGeom>
                <a:solidFill>
                  <a:srgbClr val="FFD1D1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1799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6" name="이등변 삼각형 225">
                  <a:extLst>
                    <a:ext uri="{FF2B5EF4-FFF2-40B4-BE49-F238E27FC236}">
                      <a16:creationId xmlns:a16="http://schemas.microsoft.com/office/drawing/2014/main" id="{E3B58DF4-44A8-D58A-AA08-9A82B0876E4D}"/>
                    </a:ext>
                  </a:extLst>
                </p:cNvPr>
                <p:cNvSpPr/>
                <p:nvPr/>
              </p:nvSpPr>
              <p:spPr>
                <a:xfrm rot="10800000">
                  <a:off x="9779516" y="3170435"/>
                  <a:ext cx="121650" cy="123428"/>
                </a:xfrm>
                <a:prstGeom prst="triangle">
                  <a:avLst/>
                </a:prstGeom>
                <a:solidFill>
                  <a:srgbClr val="FFD1D1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1799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7" name="이등변 삼각형 226">
                  <a:extLst>
                    <a:ext uri="{FF2B5EF4-FFF2-40B4-BE49-F238E27FC236}">
                      <a16:creationId xmlns:a16="http://schemas.microsoft.com/office/drawing/2014/main" id="{E37DB935-C0D6-2A2D-3D1C-31E5905E338B}"/>
                    </a:ext>
                  </a:extLst>
                </p:cNvPr>
                <p:cNvSpPr/>
                <p:nvPr/>
              </p:nvSpPr>
              <p:spPr>
                <a:xfrm rot="10800000">
                  <a:off x="8915924" y="3170435"/>
                  <a:ext cx="121650" cy="123428"/>
                </a:xfrm>
                <a:prstGeom prst="triangle">
                  <a:avLst/>
                </a:prstGeom>
                <a:solidFill>
                  <a:srgbClr val="FFD1D1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1799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228" name="그룹 227">
                  <a:extLst>
                    <a:ext uri="{FF2B5EF4-FFF2-40B4-BE49-F238E27FC236}">
                      <a16:creationId xmlns:a16="http://schemas.microsoft.com/office/drawing/2014/main" id="{5456BE44-0F2F-325C-C4EE-27FCA92DAB31}"/>
                    </a:ext>
                  </a:extLst>
                </p:cNvPr>
                <p:cNvGrpSpPr/>
                <p:nvPr/>
              </p:nvGrpSpPr>
              <p:grpSpPr>
                <a:xfrm>
                  <a:off x="7681375" y="3337343"/>
                  <a:ext cx="1728000" cy="217707"/>
                  <a:chOff x="7681375" y="3401972"/>
                  <a:chExt cx="1728000" cy="217707"/>
                </a:xfrm>
              </p:grpSpPr>
              <p:sp>
                <p:nvSpPr>
                  <p:cNvPr id="233" name="왼쪽 대괄호 232">
                    <a:extLst>
                      <a:ext uri="{FF2B5EF4-FFF2-40B4-BE49-F238E27FC236}">
                        <a16:creationId xmlns:a16="http://schemas.microsoft.com/office/drawing/2014/main" id="{0D49913B-7B69-3F7C-5FE4-F44369897F0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498575" y="2584772"/>
                    <a:ext cx="93600" cy="1728000"/>
                  </a:xfrm>
                  <a:prstGeom prst="leftBracket">
                    <a:avLst>
                      <a:gd name="adj" fmla="val 0"/>
                    </a:avLst>
                  </a:prstGeom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none" rtlCol="0" anchor="ctr">
                    <a:normAutofit/>
                  </a:bodyPr>
                  <a:lstStyle/>
                  <a:p>
                    <a:pPr algn="ctr"/>
                    <a:endParaRPr lang="ko-KR" altLang="en-US" sz="1799"/>
                  </a:p>
                </p:txBody>
              </p:sp>
              <p:sp>
                <p:nvSpPr>
                  <p:cNvPr id="234" name="직사각형 262">
                    <a:extLst>
                      <a:ext uri="{FF2B5EF4-FFF2-40B4-BE49-F238E27FC236}">
                        <a16:creationId xmlns:a16="http://schemas.microsoft.com/office/drawing/2014/main" id="{E326539A-2DE6-EFDC-AAFF-62577370F3FA}"/>
                      </a:ext>
                    </a:extLst>
                  </p:cNvPr>
                  <p:cNvSpPr/>
                  <p:nvPr/>
                </p:nvSpPr>
                <p:spPr>
                  <a:xfrm>
                    <a:off x="8459936" y="3446135"/>
                    <a:ext cx="189301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1" dirty="0">
                        <a:ln w="31750"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경직</a:t>
                    </a:r>
                  </a:p>
                </p:txBody>
              </p:sp>
            </p:grpSp>
            <p:grpSp>
              <p:nvGrpSpPr>
                <p:cNvPr id="229" name="그룹 228">
                  <a:extLst>
                    <a:ext uri="{FF2B5EF4-FFF2-40B4-BE49-F238E27FC236}">
                      <a16:creationId xmlns:a16="http://schemas.microsoft.com/office/drawing/2014/main" id="{7872B311-9749-0C43-3BF5-4D30301523BC}"/>
                    </a:ext>
                  </a:extLst>
                </p:cNvPr>
                <p:cNvGrpSpPr/>
                <p:nvPr/>
              </p:nvGrpSpPr>
              <p:grpSpPr>
                <a:xfrm>
                  <a:off x="9636171" y="3337342"/>
                  <a:ext cx="407481" cy="217720"/>
                  <a:chOff x="9636171" y="3401971"/>
                  <a:chExt cx="407481" cy="217720"/>
                </a:xfrm>
              </p:grpSpPr>
              <p:cxnSp>
                <p:nvCxnSpPr>
                  <p:cNvPr id="231" name="직선 연결선 230">
                    <a:extLst>
                      <a:ext uri="{FF2B5EF4-FFF2-40B4-BE49-F238E27FC236}">
                        <a16:creationId xmlns:a16="http://schemas.microsoft.com/office/drawing/2014/main" id="{261222C6-9659-803E-6B5A-D46CE98F04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841787" y="3401971"/>
                    <a:ext cx="0" cy="93600"/>
                  </a:xfrm>
                  <a:prstGeom prst="line">
                    <a:avLst/>
                  </a:prstGeom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2" name="직사각형 262">
                    <a:extLst>
                      <a:ext uri="{FF2B5EF4-FFF2-40B4-BE49-F238E27FC236}">
                        <a16:creationId xmlns:a16="http://schemas.microsoft.com/office/drawing/2014/main" id="{75726386-DA18-FBF3-9EE3-2E56B34F9126}"/>
                      </a:ext>
                    </a:extLst>
                  </p:cNvPr>
                  <p:cNvSpPr/>
                  <p:nvPr/>
                </p:nvSpPr>
                <p:spPr>
                  <a:xfrm>
                    <a:off x="9636171" y="3446147"/>
                    <a:ext cx="407481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1" dirty="0">
                        <a:ln w="31750"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피격 이상</a:t>
                    </a:r>
                  </a:p>
                </p:txBody>
              </p:sp>
            </p:grpSp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794D57F9-5AC8-CD39-36A3-E7B2685684D9}"/>
                    </a:ext>
                  </a:extLst>
                </p:cNvPr>
                <p:cNvSpPr txBox="1"/>
                <p:nvPr/>
              </p:nvSpPr>
              <p:spPr>
                <a:xfrm>
                  <a:off x="7502471" y="3325030"/>
                  <a:ext cx="149196" cy="15169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105</a:t>
                  </a:r>
                </a:p>
              </p:txBody>
            </p:sp>
          </p:grp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4177A276-4309-F839-6488-D2B20C234EA4}"/>
                </a:ext>
              </a:extLst>
            </p:cNvPr>
            <p:cNvGrpSpPr/>
            <p:nvPr/>
          </p:nvGrpSpPr>
          <p:grpSpPr>
            <a:xfrm>
              <a:off x="197702" y="6053804"/>
              <a:ext cx="11481985" cy="276999"/>
              <a:chOff x="192088" y="3526627"/>
              <a:chExt cx="11490937" cy="247387"/>
            </a:xfrm>
          </p:grpSpPr>
          <p:cxnSp>
            <p:nvCxnSpPr>
              <p:cNvPr id="238" name="직선 화살표 연결선 237">
                <a:extLst>
                  <a:ext uri="{FF2B5EF4-FFF2-40B4-BE49-F238E27FC236}">
                    <a16:creationId xmlns:a16="http://schemas.microsoft.com/office/drawing/2014/main" id="{EF60CCF3-9FF3-B89A-643E-911D86A05186}"/>
                  </a:ext>
                </a:extLst>
              </p:cNvPr>
              <p:cNvCxnSpPr>
                <a:cxnSpLocks/>
                <a:endCxn id="239" idx="1"/>
              </p:cNvCxnSpPr>
              <p:nvPr/>
            </p:nvCxnSpPr>
            <p:spPr>
              <a:xfrm>
                <a:off x="192088" y="3650318"/>
                <a:ext cx="10800000" cy="3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2CF9CCEB-54A5-701B-3B39-915D2E2672F8}"/>
                  </a:ext>
                </a:extLst>
              </p:cNvPr>
              <p:cNvSpPr txBox="1"/>
              <p:nvPr/>
            </p:nvSpPr>
            <p:spPr>
              <a:xfrm>
                <a:off x="10992088" y="3526627"/>
                <a:ext cx="690937" cy="247387"/>
              </a:xfrm>
              <a:prstGeom prst="rect">
                <a:avLst/>
              </a:prstGeom>
              <a:noFill/>
            </p:spPr>
            <p:txBody>
              <a:bodyPr wrap="none" lIns="53999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9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r>
                  <a:rPr lang="ko-KR" altLang="en-US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endPara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r>
                  <a:rPr lang="ko-KR" altLang="en-US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발동 지점</a:t>
                </a:r>
                <a:endPara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40" name="그룹 239">
              <a:extLst>
                <a:ext uri="{FF2B5EF4-FFF2-40B4-BE49-F238E27FC236}">
                  <a16:creationId xmlns:a16="http://schemas.microsoft.com/office/drawing/2014/main" id="{08880A31-8106-C9A2-3C02-E2A7EE382EA1}"/>
                </a:ext>
              </a:extLst>
            </p:cNvPr>
            <p:cNvGrpSpPr/>
            <p:nvPr/>
          </p:nvGrpSpPr>
          <p:grpSpPr>
            <a:xfrm>
              <a:off x="197699" y="3410164"/>
              <a:ext cx="11537736" cy="322473"/>
              <a:chOff x="142555" y="1682406"/>
              <a:chExt cx="11537736" cy="204518"/>
            </a:xfrm>
          </p:grpSpPr>
          <p:grpSp>
            <p:nvGrpSpPr>
              <p:cNvPr id="241" name="그룹 240">
                <a:extLst>
                  <a:ext uri="{FF2B5EF4-FFF2-40B4-BE49-F238E27FC236}">
                    <a16:creationId xmlns:a16="http://schemas.microsoft.com/office/drawing/2014/main" id="{AE4448F3-9E51-826D-AD8B-6C4B7F639786}"/>
                  </a:ext>
                </a:extLst>
              </p:cNvPr>
              <p:cNvGrpSpPr/>
              <p:nvPr/>
            </p:nvGrpSpPr>
            <p:grpSpPr>
              <a:xfrm>
                <a:off x="142555" y="1715416"/>
                <a:ext cx="11537736" cy="138499"/>
                <a:chOff x="192088" y="1860780"/>
                <a:chExt cx="11546731" cy="195033"/>
              </a:xfrm>
            </p:grpSpPr>
            <p:cxnSp>
              <p:nvCxnSpPr>
                <p:cNvPr id="243" name="직선 연결선 242">
                  <a:extLst>
                    <a:ext uri="{FF2B5EF4-FFF2-40B4-BE49-F238E27FC236}">
                      <a16:creationId xmlns:a16="http://schemas.microsoft.com/office/drawing/2014/main" id="{F00DB553-86EA-BC82-ADEB-999E41A4AF00}"/>
                    </a:ext>
                  </a:extLst>
                </p:cNvPr>
                <p:cNvCxnSpPr>
                  <a:cxnSpLocks/>
                  <a:endCxn id="244" idx="1"/>
                </p:cNvCxnSpPr>
                <p:nvPr/>
              </p:nvCxnSpPr>
              <p:spPr>
                <a:xfrm>
                  <a:off x="192088" y="1958297"/>
                  <a:ext cx="10800001" cy="0"/>
                </a:xfrm>
                <a:prstGeom prst="line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4C651F6F-E23F-F3A9-6981-C47C9429D37F}"/>
                    </a:ext>
                  </a:extLst>
                </p:cNvPr>
                <p:cNvSpPr txBox="1"/>
                <p:nvPr/>
              </p:nvSpPr>
              <p:spPr>
                <a:xfrm>
                  <a:off x="10992089" y="1860780"/>
                  <a:ext cx="746730" cy="195033"/>
                </a:xfrm>
                <a:prstGeom prst="rect">
                  <a:avLst/>
                </a:prstGeom>
                <a:noFill/>
              </p:spPr>
              <p:txBody>
                <a:bodyPr wrap="none" lIns="53999" tIns="0" rIns="35998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캔슬 가능 지점</a:t>
                  </a:r>
                  <a:endParaRPr lang="en-US" altLang="ko-KR" sz="9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242" name="직사각형 262">
                <a:extLst>
                  <a:ext uri="{FF2B5EF4-FFF2-40B4-BE49-F238E27FC236}">
                    <a16:creationId xmlns:a16="http://schemas.microsoft.com/office/drawing/2014/main" id="{C792E334-2FE0-BC28-8079-0A088125B52C}"/>
                  </a:ext>
                </a:extLst>
              </p:cNvPr>
              <p:cNvSpPr/>
              <p:nvPr/>
            </p:nvSpPr>
            <p:spPr>
              <a:xfrm>
                <a:off x="8780876" y="1682406"/>
                <a:ext cx="1080858" cy="204518"/>
              </a:xfrm>
              <a:prstGeom prst="homePlat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rm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</a:t>
                </a:r>
              </a:p>
            </p:txBody>
          </p:sp>
        </p:grpSp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034612E9-2079-BCAB-8726-B432E44A04E4}"/>
                </a:ext>
              </a:extLst>
            </p:cNvPr>
            <p:cNvGrpSpPr/>
            <p:nvPr/>
          </p:nvGrpSpPr>
          <p:grpSpPr>
            <a:xfrm>
              <a:off x="197699" y="3063571"/>
              <a:ext cx="11077346" cy="218377"/>
              <a:chOff x="192088" y="1483479"/>
              <a:chExt cx="11085982" cy="195032"/>
            </a:xfrm>
          </p:grpSpPr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D7D0DF66-618D-F2F2-9E7A-79A1EEC6FD35}"/>
                  </a:ext>
                </a:extLst>
              </p:cNvPr>
              <p:cNvCxnSpPr>
                <a:cxnSpLocks/>
                <a:endCxn id="247" idx="1"/>
              </p:cNvCxnSpPr>
              <p:nvPr/>
            </p:nvCxnSpPr>
            <p:spPr>
              <a:xfrm flipV="1">
                <a:off x="192088" y="1580995"/>
                <a:ext cx="10799999" cy="3"/>
              </a:xfrm>
              <a:prstGeom prst="line">
                <a:avLst/>
              </a:prstGeom>
              <a:ln w="9525">
                <a:solidFill>
                  <a:srgbClr val="BD9C7C"/>
                </a:solidFill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5B614CA-E26D-7FE9-4AB6-B721891B4718}"/>
                  </a:ext>
                </a:extLst>
              </p:cNvPr>
              <p:cNvSpPr txBox="1"/>
              <p:nvPr/>
            </p:nvSpPr>
            <p:spPr>
              <a:xfrm>
                <a:off x="10992087" y="1483479"/>
                <a:ext cx="285983" cy="195032"/>
              </a:xfrm>
              <a:prstGeom prst="rect">
                <a:avLst/>
              </a:prstGeom>
              <a:noFill/>
            </p:spPr>
            <p:txBody>
              <a:bodyPr wrap="none" lIns="53999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BD9C7C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</a:p>
            </p:txBody>
          </p:sp>
        </p:grpSp>
        <p:grpSp>
          <p:nvGrpSpPr>
            <p:cNvPr id="254" name="그룹 253">
              <a:extLst>
                <a:ext uri="{FF2B5EF4-FFF2-40B4-BE49-F238E27FC236}">
                  <a16:creationId xmlns:a16="http://schemas.microsoft.com/office/drawing/2014/main" id="{C6A4578D-7E02-81B7-565B-0C7B045F8B33}"/>
                </a:ext>
              </a:extLst>
            </p:cNvPr>
            <p:cNvGrpSpPr/>
            <p:nvPr/>
          </p:nvGrpSpPr>
          <p:grpSpPr>
            <a:xfrm>
              <a:off x="197699" y="3011524"/>
              <a:ext cx="9734072" cy="322473"/>
              <a:chOff x="142555" y="1429582"/>
              <a:chExt cx="9734072" cy="204518"/>
            </a:xfrm>
          </p:grpSpPr>
          <p:sp>
            <p:nvSpPr>
              <p:cNvPr id="255" name="직사각형 262">
                <a:extLst>
                  <a:ext uri="{FF2B5EF4-FFF2-40B4-BE49-F238E27FC236}">
                    <a16:creationId xmlns:a16="http://schemas.microsoft.com/office/drawing/2014/main" id="{D46A7993-EC75-261C-1964-603A5F1FEC31}"/>
                  </a:ext>
                </a:extLst>
              </p:cNvPr>
              <p:cNvSpPr/>
              <p:nvPr/>
            </p:nvSpPr>
            <p:spPr>
              <a:xfrm>
                <a:off x="8797469" y="1443882"/>
                <a:ext cx="1079158" cy="175919"/>
              </a:xfrm>
              <a:prstGeom prst="rect">
                <a:avLst/>
              </a:prstGeom>
              <a:solidFill>
                <a:srgbClr val="FAFCBC"/>
              </a:solidFill>
              <a:ln w="63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80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이후 전투 </a:t>
                </a:r>
                <a:r>
                  <a:rPr lang="en-US" altLang="ko-KR" sz="80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IDLE</a:t>
                </a:r>
                <a:r>
                  <a:rPr lang="ko-KR" altLang="en-US" sz="80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로 전환</a:t>
                </a:r>
              </a:p>
            </p:txBody>
          </p:sp>
          <p:sp>
            <p:nvSpPr>
              <p:cNvPr id="256" name="직사각형 260">
                <a:extLst>
                  <a:ext uri="{FF2B5EF4-FFF2-40B4-BE49-F238E27FC236}">
                    <a16:creationId xmlns:a16="http://schemas.microsoft.com/office/drawing/2014/main" id="{1A4FB366-D68D-B1A2-E797-8CD5F54DB714}"/>
                  </a:ext>
                </a:extLst>
              </p:cNvPr>
              <p:cNvSpPr/>
              <p:nvPr/>
            </p:nvSpPr>
            <p:spPr>
              <a:xfrm>
                <a:off x="142555" y="1429582"/>
                <a:ext cx="1080000" cy="204518"/>
              </a:xfrm>
              <a:prstGeom prst="homePlate">
                <a:avLst/>
              </a:prstGeom>
              <a:solidFill>
                <a:srgbClr val="FAFCBC"/>
              </a:solidFill>
              <a:ln w="9525">
                <a:solidFill>
                  <a:srgbClr val="BD9C7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제자리 회전</a:t>
                </a:r>
              </a:p>
            </p:txBody>
          </p:sp>
          <p:sp>
            <p:nvSpPr>
              <p:cNvPr id="257" name="직사각형 261">
                <a:extLst>
                  <a:ext uri="{FF2B5EF4-FFF2-40B4-BE49-F238E27FC236}">
                    <a16:creationId xmlns:a16="http://schemas.microsoft.com/office/drawing/2014/main" id="{4E7A05A4-C96B-600D-3233-C88874473640}"/>
                  </a:ext>
                </a:extLst>
              </p:cNvPr>
              <p:cNvSpPr/>
              <p:nvPr/>
            </p:nvSpPr>
            <p:spPr>
              <a:xfrm>
                <a:off x="1222555" y="1429582"/>
                <a:ext cx="1078324" cy="204518"/>
              </a:xfrm>
              <a:prstGeom prst="homePlate">
                <a:avLst/>
              </a:prstGeom>
              <a:solidFill>
                <a:srgbClr val="FAFCBC"/>
              </a:solidFill>
              <a:ln w="9525">
                <a:solidFill>
                  <a:srgbClr val="BD9C7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찌른 후 당기기</a:t>
                </a:r>
              </a:p>
            </p:txBody>
          </p:sp>
          <p:sp>
            <p:nvSpPr>
              <p:cNvPr id="258" name="직사각형 262">
                <a:extLst>
                  <a:ext uri="{FF2B5EF4-FFF2-40B4-BE49-F238E27FC236}">
                    <a16:creationId xmlns:a16="http://schemas.microsoft.com/office/drawing/2014/main" id="{76C4F89B-47C2-AA2F-336E-710722F9BB9E}"/>
                  </a:ext>
                </a:extLst>
              </p:cNvPr>
              <p:cNvSpPr/>
              <p:nvPr/>
            </p:nvSpPr>
            <p:spPr>
              <a:xfrm>
                <a:off x="4460877" y="1429582"/>
                <a:ext cx="2160000" cy="204518"/>
              </a:xfrm>
              <a:prstGeom prst="homePlate">
                <a:avLst/>
              </a:prstGeom>
              <a:solidFill>
                <a:srgbClr val="FAFCBC"/>
              </a:solidFill>
              <a:ln w="9525">
                <a:solidFill>
                  <a:srgbClr val="BD9C7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전방으로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8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 찌르기</a:t>
                </a:r>
              </a:p>
            </p:txBody>
          </p:sp>
          <p:sp>
            <p:nvSpPr>
              <p:cNvPr id="259" name="직사각형 262">
                <a:extLst>
                  <a:ext uri="{FF2B5EF4-FFF2-40B4-BE49-F238E27FC236}">
                    <a16:creationId xmlns:a16="http://schemas.microsoft.com/office/drawing/2014/main" id="{A58ECAB8-2B4D-E8BA-31F3-E76E2CB6430A}"/>
                  </a:ext>
                </a:extLst>
              </p:cNvPr>
              <p:cNvSpPr/>
              <p:nvPr/>
            </p:nvSpPr>
            <p:spPr>
              <a:xfrm>
                <a:off x="6620876" y="1429582"/>
                <a:ext cx="648000" cy="204518"/>
              </a:xfrm>
              <a:prstGeom prst="homePlate">
                <a:avLst/>
              </a:prstGeom>
              <a:solidFill>
                <a:srgbClr val="FAFCBC"/>
              </a:solidFill>
              <a:ln w="9525">
                <a:solidFill>
                  <a:srgbClr val="BD9C7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돌진 준비</a:t>
                </a:r>
              </a:p>
            </p:txBody>
          </p:sp>
          <p:sp>
            <p:nvSpPr>
              <p:cNvPr id="260" name="직사각형 262">
                <a:extLst>
                  <a:ext uri="{FF2B5EF4-FFF2-40B4-BE49-F238E27FC236}">
                    <a16:creationId xmlns:a16="http://schemas.microsoft.com/office/drawing/2014/main" id="{40C20C58-F52C-F9BF-82D2-0ED167891344}"/>
                  </a:ext>
                </a:extLst>
              </p:cNvPr>
              <p:cNvSpPr/>
              <p:nvPr/>
            </p:nvSpPr>
            <p:spPr>
              <a:xfrm>
                <a:off x="2300878" y="1429582"/>
                <a:ext cx="2160000" cy="204518"/>
              </a:xfrm>
              <a:prstGeom prst="homePlate">
                <a:avLst/>
              </a:prstGeom>
              <a:solidFill>
                <a:srgbClr val="FAFCBC"/>
              </a:solidFill>
              <a:ln w="9525">
                <a:solidFill>
                  <a:srgbClr val="BD9C7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좌우로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 휘두르기 </a:t>
                </a:r>
              </a:p>
            </p:txBody>
          </p:sp>
          <p:sp>
            <p:nvSpPr>
              <p:cNvPr id="261" name="직사각형 262">
                <a:extLst>
                  <a:ext uri="{FF2B5EF4-FFF2-40B4-BE49-F238E27FC236}">
                    <a16:creationId xmlns:a16="http://schemas.microsoft.com/office/drawing/2014/main" id="{153D5657-A326-8A85-7061-DE7966D8282E}"/>
                  </a:ext>
                </a:extLst>
              </p:cNvPr>
              <p:cNvSpPr/>
              <p:nvPr/>
            </p:nvSpPr>
            <p:spPr>
              <a:xfrm>
                <a:off x="7268876" y="1429582"/>
                <a:ext cx="1512000" cy="204518"/>
              </a:xfrm>
              <a:prstGeom prst="homePlate">
                <a:avLst/>
              </a:prstGeom>
              <a:solidFill>
                <a:srgbClr val="FAFCBC"/>
              </a:solidFill>
              <a:ln w="9525">
                <a:solidFill>
                  <a:srgbClr val="BD9C7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돌진하며 창 휘두르기</a:t>
                </a:r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EAE15E14-86A1-B8B5-94BE-B714704131BA}"/>
                </a:ext>
              </a:extLst>
            </p:cNvPr>
            <p:cNvSpPr txBox="1"/>
            <p:nvPr/>
          </p:nvSpPr>
          <p:spPr>
            <a:xfrm>
              <a:off x="1775401" y="4421790"/>
              <a:ext cx="138999" cy="16985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700" dirty="0">
                  <a:ln w="190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23</a:t>
              </a:r>
            </a:p>
          </p:txBody>
        </p: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E40D023F-67D1-24A0-C7FF-E2C72FB51245}"/>
                </a:ext>
              </a:extLst>
            </p:cNvPr>
            <p:cNvGrpSpPr/>
            <p:nvPr/>
          </p:nvGrpSpPr>
          <p:grpSpPr>
            <a:xfrm>
              <a:off x="197699" y="3900766"/>
              <a:ext cx="10796260" cy="644947"/>
              <a:chOff x="142555" y="1993554"/>
              <a:chExt cx="10796260" cy="409036"/>
            </a:xfrm>
          </p:grpSpPr>
          <p:sp>
            <p:nvSpPr>
              <p:cNvPr id="264" name="화살표: 오각형 263">
                <a:extLst>
                  <a:ext uri="{FF2B5EF4-FFF2-40B4-BE49-F238E27FC236}">
                    <a16:creationId xmlns:a16="http://schemas.microsoft.com/office/drawing/2014/main" id="{2DCFA419-3319-0EBE-3831-F4C5EAEAB474}"/>
                  </a:ext>
                </a:extLst>
              </p:cNvPr>
              <p:cNvSpPr/>
              <p:nvPr/>
            </p:nvSpPr>
            <p:spPr>
              <a:xfrm>
                <a:off x="6620873" y="2095813"/>
                <a:ext cx="648000" cy="204518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8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마크</a:t>
                </a:r>
              </a:p>
            </p:txBody>
          </p:sp>
          <p:sp>
            <p:nvSpPr>
              <p:cNvPr id="265" name="화살표: 오각형 264">
                <a:extLst>
                  <a:ext uri="{FF2B5EF4-FFF2-40B4-BE49-F238E27FC236}">
                    <a16:creationId xmlns:a16="http://schemas.microsoft.com/office/drawing/2014/main" id="{3F1292DC-898F-EBDE-A374-5B51090DB947}"/>
                  </a:ext>
                </a:extLst>
              </p:cNvPr>
              <p:cNvSpPr/>
              <p:nvPr/>
            </p:nvSpPr>
            <p:spPr>
              <a:xfrm>
                <a:off x="142555" y="2095813"/>
                <a:ext cx="1080000" cy="204518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에너지 흡수</a:t>
                </a:r>
                <a:endParaRPr lang="en-US" altLang="ko-KR" sz="9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66" name="화살표: 오각형 265">
                <a:extLst>
                  <a:ext uri="{FF2B5EF4-FFF2-40B4-BE49-F238E27FC236}">
                    <a16:creationId xmlns:a16="http://schemas.microsoft.com/office/drawing/2014/main" id="{22171016-D8EF-F4FA-7370-BC9ACC9905EF}"/>
                  </a:ext>
                </a:extLst>
              </p:cNvPr>
              <p:cNvSpPr/>
              <p:nvPr/>
            </p:nvSpPr>
            <p:spPr>
              <a:xfrm>
                <a:off x="2302554" y="2095813"/>
                <a:ext cx="2160000" cy="204518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트레일 이펙트</a:t>
                </a:r>
              </a:p>
            </p:txBody>
          </p:sp>
          <p:sp>
            <p:nvSpPr>
              <p:cNvPr id="267" name="화살표: 오각형 266">
                <a:extLst>
                  <a:ext uri="{FF2B5EF4-FFF2-40B4-BE49-F238E27FC236}">
                    <a16:creationId xmlns:a16="http://schemas.microsoft.com/office/drawing/2014/main" id="{8D566086-4187-D2F3-EF10-657358CF062C}"/>
                  </a:ext>
                </a:extLst>
              </p:cNvPr>
              <p:cNvSpPr/>
              <p:nvPr/>
            </p:nvSpPr>
            <p:spPr>
              <a:xfrm>
                <a:off x="4462554" y="2095813"/>
                <a:ext cx="2158318" cy="204518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지점으로 날아가 꽂히는 창</a:t>
                </a:r>
              </a:p>
            </p:txBody>
          </p:sp>
          <p:grpSp>
            <p:nvGrpSpPr>
              <p:cNvPr id="268" name="그룹 267">
                <a:extLst>
                  <a:ext uri="{FF2B5EF4-FFF2-40B4-BE49-F238E27FC236}">
                    <a16:creationId xmlns:a16="http://schemas.microsoft.com/office/drawing/2014/main" id="{8CDA467B-D392-BE91-DA83-726592D8ACAC}"/>
                  </a:ext>
                </a:extLst>
              </p:cNvPr>
              <p:cNvGrpSpPr/>
              <p:nvPr/>
            </p:nvGrpSpPr>
            <p:grpSpPr>
              <a:xfrm>
                <a:off x="1222555" y="2095813"/>
                <a:ext cx="567202" cy="204518"/>
                <a:chOff x="1222555" y="2097954"/>
                <a:chExt cx="567202" cy="204518"/>
              </a:xfrm>
            </p:grpSpPr>
            <p:sp>
              <p:nvSpPr>
                <p:cNvPr id="288" name="화살표: 오각형 287">
                  <a:extLst>
                    <a:ext uri="{FF2B5EF4-FFF2-40B4-BE49-F238E27FC236}">
                      <a16:creationId xmlns:a16="http://schemas.microsoft.com/office/drawing/2014/main" id="{5E9594DF-F774-1F21-393A-C94CA0F7D78C}"/>
                    </a:ext>
                  </a:extLst>
                </p:cNvPr>
                <p:cNvSpPr/>
                <p:nvPr/>
              </p:nvSpPr>
              <p:spPr>
                <a:xfrm>
                  <a:off x="1222555" y="2097954"/>
                  <a:ext cx="567202" cy="204518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endParaRPr lang="en-US" altLang="ko-KR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79E51740-9743-6D16-90FF-B66010280131}"/>
                    </a:ext>
                  </a:extLst>
                </p:cNvPr>
                <p:cNvSpPr/>
                <p:nvPr/>
              </p:nvSpPr>
              <p:spPr>
                <a:xfrm>
                  <a:off x="1230022" y="2138658"/>
                  <a:ext cx="507328" cy="123111"/>
                </a:xfrm>
                <a:prstGeom prst="rect">
                  <a:avLst/>
                </a:prstGeom>
                <a:noFill/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</a:t>
                  </a:r>
                  <a:r>
                    <a:rPr lang="en-US" altLang="ko-KR" sz="8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ko-KR" altLang="en-US" sz="8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형상화</a:t>
                  </a:r>
                  <a:endParaRPr lang="en-US" altLang="ko-KR" sz="8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69" name="그룹 268">
                <a:extLst>
                  <a:ext uri="{FF2B5EF4-FFF2-40B4-BE49-F238E27FC236}">
                    <a16:creationId xmlns:a16="http://schemas.microsoft.com/office/drawing/2014/main" id="{EAA6719A-4F06-1ADF-6E4F-11F1153AA523}"/>
                  </a:ext>
                </a:extLst>
              </p:cNvPr>
              <p:cNvGrpSpPr/>
              <p:nvPr/>
            </p:nvGrpSpPr>
            <p:grpSpPr>
              <a:xfrm>
                <a:off x="1795225" y="2100009"/>
                <a:ext cx="507329" cy="204519"/>
                <a:chOff x="1795225" y="2100009"/>
                <a:chExt cx="507329" cy="204519"/>
              </a:xfrm>
            </p:grpSpPr>
            <p:sp>
              <p:nvSpPr>
                <p:cNvPr id="286" name="화살표: 오각형 285">
                  <a:extLst>
                    <a:ext uri="{FF2B5EF4-FFF2-40B4-BE49-F238E27FC236}">
                      <a16:creationId xmlns:a16="http://schemas.microsoft.com/office/drawing/2014/main" id="{40A2E539-77E5-217F-71A0-81E622DB873A}"/>
                    </a:ext>
                  </a:extLst>
                </p:cNvPr>
                <p:cNvSpPr/>
                <p:nvPr/>
              </p:nvSpPr>
              <p:spPr>
                <a:xfrm>
                  <a:off x="1795225" y="2100009"/>
                  <a:ext cx="507329" cy="204518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endParaRPr lang="en-US" altLang="ko-KR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B6171EF6-4BD9-2746-4AF2-070638C3CF81}"/>
                    </a:ext>
                  </a:extLst>
                </p:cNvPr>
                <p:cNvSpPr/>
                <p:nvPr/>
              </p:nvSpPr>
              <p:spPr>
                <a:xfrm>
                  <a:off x="1830797" y="2100009"/>
                  <a:ext cx="378309" cy="204519"/>
                </a:xfrm>
                <a:prstGeom prst="rect">
                  <a:avLst/>
                </a:prstGeom>
                <a:noFill/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당겨지는</a:t>
                  </a:r>
                  <a:endParaRPr lang="en-US" altLang="ko-KR" sz="8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  <a:p>
                  <a:pPr algn="ctr"/>
                  <a:r>
                    <a:rPr lang="ko-KR" altLang="en-US" sz="8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에너지</a:t>
                  </a:r>
                  <a:endParaRPr lang="en-US" altLang="ko-KR" sz="8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DBAE0E7B-3128-A143-494F-DC6DB3A59482}"/>
                  </a:ext>
                </a:extLst>
              </p:cNvPr>
              <p:cNvGrpSpPr/>
              <p:nvPr/>
            </p:nvGrpSpPr>
            <p:grpSpPr>
              <a:xfrm>
                <a:off x="2302554" y="2095813"/>
                <a:ext cx="2160000" cy="204518"/>
                <a:chOff x="2302554" y="2650085"/>
                <a:chExt cx="2160000" cy="204518"/>
              </a:xfrm>
            </p:grpSpPr>
            <p:sp>
              <p:nvSpPr>
                <p:cNvPr id="278" name="화살표: 오각형 277">
                  <a:extLst>
                    <a:ext uri="{FF2B5EF4-FFF2-40B4-BE49-F238E27FC236}">
                      <a16:creationId xmlns:a16="http://schemas.microsoft.com/office/drawing/2014/main" id="{DA11F7F6-9ACA-ABC8-07D9-AFC48A3CABD9}"/>
                    </a:ext>
                  </a:extLst>
                </p:cNvPr>
                <p:cNvSpPr/>
                <p:nvPr/>
              </p:nvSpPr>
              <p:spPr>
                <a:xfrm>
                  <a:off x="2302554" y="2650085"/>
                  <a:ext cx="2160000" cy="204518"/>
                </a:xfrm>
                <a:prstGeom prst="homePlat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279" name="그룹 278">
                  <a:extLst>
                    <a:ext uri="{FF2B5EF4-FFF2-40B4-BE49-F238E27FC236}">
                      <a16:creationId xmlns:a16="http://schemas.microsoft.com/office/drawing/2014/main" id="{0AA812B0-9952-3BF1-04A7-8B700BF9A866}"/>
                    </a:ext>
                  </a:extLst>
                </p:cNvPr>
                <p:cNvGrpSpPr/>
                <p:nvPr/>
              </p:nvGrpSpPr>
              <p:grpSpPr>
                <a:xfrm>
                  <a:off x="2302554" y="2650085"/>
                  <a:ext cx="2160000" cy="204518"/>
                  <a:chOff x="2302554" y="2324002"/>
                  <a:chExt cx="2160000" cy="204518"/>
                </a:xfrm>
              </p:grpSpPr>
              <p:sp>
                <p:nvSpPr>
                  <p:cNvPr id="281" name="화살표: 갈매기형 수장 280">
                    <a:extLst>
                      <a:ext uri="{FF2B5EF4-FFF2-40B4-BE49-F238E27FC236}">
                        <a16:creationId xmlns:a16="http://schemas.microsoft.com/office/drawing/2014/main" id="{A51E1B3D-A0F5-98E5-EA08-D38504714BE8}"/>
                      </a:ext>
                    </a:extLst>
                  </p:cNvPr>
                  <p:cNvSpPr/>
                  <p:nvPr/>
                </p:nvSpPr>
                <p:spPr>
                  <a:xfrm>
                    <a:off x="2302554" y="2324002"/>
                    <a:ext cx="432000" cy="204518"/>
                  </a:xfrm>
                  <a:prstGeom prst="chevron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endPara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82" name="화살표: 갈매기형 수장 281">
                    <a:extLst>
                      <a:ext uri="{FF2B5EF4-FFF2-40B4-BE49-F238E27FC236}">
                        <a16:creationId xmlns:a16="http://schemas.microsoft.com/office/drawing/2014/main" id="{ECB427EF-0BAF-CFE1-69AD-FAECFB855C9C}"/>
                      </a:ext>
                    </a:extLst>
                  </p:cNvPr>
                  <p:cNvSpPr/>
                  <p:nvPr/>
                </p:nvSpPr>
                <p:spPr>
                  <a:xfrm>
                    <a:off x="2734554" y="2324002"/>
                    <a:ext cx="432000" cy="204518"/>
                  </a:xfrm>
                  <a:prstGeom prst="chevron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endPara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83" name="화살표: 갈매기형 수장 282">
                    <a:extLst>
                      <a:ext uri="{FF2B5EF4-FFF2-40B4-BE49-F238E27FC236}">
                        <a16:creationId xmlns:a16="http://schemas.microsoft.com/office/drawing/2014/main" id="{40E8EED6-FF2F-55B4-E060-5781E7536B82}"/>
                      </a:ext>
                    </a:extLst>
                  </p:cNvPr>
                  <p:cNvSpPr/>
                  <p:nvPr/>
                </p:nvSpPr>
                <p:spPr>
                  <a:xfrm>
                    <a:off x="3166554" y="2324002"/>
                    <a:ext cx="432000" cy="204518"/>
                  </a:xfrm>
                  <a:prstGeom prst="chevron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endPara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84" name="화살표: 갈매기형 수장 283">
                    <a:extLst>
                      <a:ext uri="{FF2B5EF4-FFF2-40B4-BE49-F238E27FC236}">
                        <a16:creationId xmlns:a16="http://schemas.microsoft.com/office/drawing/2014/main" id="{4B35D8EC-EC11-1CAE-5457-C75BC5EE7D67}"/>
                      </a:ext>
                    </a:extLst>
                  </p:cNvPr>
                  <p:cNvSpPr/>
                  <p:nvPr/>
                </p:nvSpPr>
                <p:spPr>
                  <a:xfrm>
                    <a:off x="3598554" y="2324002"/>
                    <a:ext cx="432000" cy="204518"/>
                  </a:xfrm>
                  <a:prstGeom prst="chevron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endPara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85" name="화살표: 갈매기형 수장 284">
                    <a:extLst>
                      <a:ext uri="{FF2B5EF4-FFF2-40B4-BE49-F238E27FC236}">
                        <a16:creationId xmlns:a16="http://schemas.microsoft.com/office/drawing/2014/main" id="{A485983C-0D8A-FAD1-7BDD-8F6057BAD613}"/>
                      </a:ext>
                    </a:extLst>
                  </p:cNvPr>
                  <p:cNvSpPr/>
                  <p:nvPr/>
                </p:nvSpPr>
                <p:spPr>
                  <a:xfrm>
                    <a:off x="4030554" y="2324002"/>
                    <a:ext cx="432000" cy="204518"/>
                  </a:xfrm>
                  <a:prstGeom prst="chevron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endPara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57DE1C4E-CBCB-0105-4023-583FB1FB07A1}"/>
                    </a:ext>
                  </a:extLst>
                </p:cNvPr>
                <p:cNvSpPr/>
                <p:nvPr/>
              </p:nvSpPr>
              <p:spPr>
                <a:xfrm>
                  <a:off x="2847151" y="2685000"/>
                  <a:ext cx="1070807" cy="13849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68000"/>
                  </a:schemeClr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트레일 이펙트 </a:t>
                  </a:r>
                  <a:r>
                    <a:rPr lang="en-US" altLang="ko-KR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총 </a:t>
                  </a:r>
                  <a:r>
                    <a:rPr lang="en-US" altLang="ko-KR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5</a:t>
                  </a:r>
                  <a:r>
                    <a: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회</a:t>
                  </a:r>
                  <a:r>
                    <a:rPr lang="en-US" altLang="ko-KR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30AA8805-FA1B-9B0F-D094-BF65BEB9890C}"/>
                  </a:ext>
                </a:extLst>
              </p:cNvPr>
              <p:cNvGrpSpPr/>
              <p:nvPr/>
            </p:nvGrpSpPr>
            <p:grpSpPr>
              <a:xfrm>
                <a:off x="7842814" y="1993554"/>
                <a:ext cx="3096001" cy="409036"/>
                <a:chOff x="7842814" y="1964426"/>
                <a:chExt cx="3096001" cy="409036"/>
              </a:xfrm>
            </p:grpSpPr>
            <p:grpSp>
              <p:nvGrpSpPr>
                <p:cNvPr id="272" name="그룹 271">
                  <a:extLst>
                    <a:ext uri="{FF2B5EF4-FFF2-40B4-BE49-F238E27FC236}">
                      <a16:creationId xmlns:a16="http://schemas.microsoft.com/office/drawing/2014/main" id="{AB8C41EF-0BA0-2FBD-AB7D-18D96EDF87D8}"/>
                    </a:ext>
                  </a:extLst>
                </p:cNvPr>
                <p:cNvGrpSpPr/>
                <p:nvPr/>
              </p:nvGrpSpPr>
              <p:grpSpPr>
                <a:xfrm>
                  <a:off x="7842814" y="2168944"/>
                  <a:ext cx="3096001" cy="204518"/>
                  <a:chOff x="7842814" y="2200058"/>
                  <a:chExt cx="3096001" cy="204518"/>
                </a:xfrm>
              </p:grpSpPr>
              <p:sp>
                <p:nvSpPr>
                  <p:cNvPr id="276" name="화살표: 오각형 275">
                    <a:extLst>
                      <a:ext uri="{FF2B5EF4-FFF2-40B4-BE49-F238E27FC236}">
                        <a16:creationId xmlns:a16="http://schemas.microsoft.com/office/drawing/2014/main" id="{F37135CB-DD60-A2CA-C72A-D7D16FC9D7EE}"/>
                      </a:ext>
                    </a:extLst>
                  </p:cNvPr>
                  <p:cNvSpPr/>
                  <p:nvPr/>
                </p:nvSpPr>
                <p:spPr>
                  <a:xfrm>
                    <a:off x="7842815" y="2200058"/>
                    <a:ext cx="3096000" cy="204518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108000" tIns="0" rIns="0" bIns="0" rtlCol="0" anchor="ctr">
                    <a:noAutofit/>
                  </a:bodyPr>
                  <a:lstStyle/>
                  <a:p>
                    <a:endPara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77" name="직사각형 276">
                    <a:extLst>
                      <a:ext uri="{FF2B5EF4-FFF2-40B4-BE49-F238E27FC236}">
                        <a16:creationId xmlns:a16="http://schemas.microsoft.com/office/drawing/2014/main" id="{A8F50FDB-21CD-3DE1-E9CC-A82990E0DADF}"/>
                      </a:ext>
                    </a:extLst>
                  </p:cNvPr>
                  <p:cNvSpPr/>
                  <p:nvPr/>
                </p:nvSpPr>
                <p:spPr>
                  <a:xfrm>
                    <a:off x="7842814" y="2230317"/>
                    <a:ext cx="1268601" cy="144000"/>
                  </a:xfrm>
                  <a:prstGeom prst="rect">
                    <a:avLst/>
                  </a:prstGeom>
                  <a:noFill/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0" bIns="0" rtlCol="0" anchor="ctr">
                    <a:noAutofit/>
                  </a:bodyPr>
                  <a:lstStyle/>
                  <a:p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잔여 이펙트 </a:t>
                    </a:r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지면의 균열</a:t>
                    </a:r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  <a:endPara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273" name="그룹 272">
                  <a:extLst>
                    <a:ext uri="{FF2B5EF4-FFF2-40B4-BE49-F238E27FC236}">
                      <a16:creationId xmlns:a16="http://schemas.microsoft.com/office/drawing/2014/main" id="{8C632D3C-FABC-6238-088F-1F1CE20190FF}"/>
                    </a:ext>
                  </a:extLst>
                </p:cNvPr>
                <p:cNvGrpSpPr/>
                <p:nvPr/>
              </p:nvGrpSpPr>
              <p:grpSpPr>
                <a:xfrm>
                  <a:off x="7842814" y="1964426"/>
                  <a:ext cx="1268601" cy="204518"/>
                  <a:chOff x="7842814" y="1998384"/>
                  <a:chExt cx="1268601" cy="204518"/>
                </a:xfrm>
              </p:grpSpPr>
              <p:sp>
                <p:nvSpPr>
                  <p:cNvPr id="274" name="화살표: 오각형 273">
                    <a:extLst>
                      <a:ext uri="{FF2B5EF4-FFF2-40B4-BE49-F238E27FC236}">
                        <a16:creationId xmlns:a16="http://schemas.microsoft.com/office/drawing/2014/main" id="{D17F6120-55C4-2554-39E5-E472C0A1F7F4}"/>
                      </a:ext>
                    </a:extLst>
                  </p:cNvPr>
                  <p:cNvSpPr/>
                  <p:nvPr/>
                </p:nvSpPr>
                <p:spPr>
                  <a:xfrm>
                    <a:off x="7842814" y="1998384"/>
                    <a:ext cx="936000" cy="204518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endPara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75" name="직사각형 274">
                    <a:extLst>
                      <a:ext uri="{FF2B5EF4-FFF2-40B4-BE49-F238E27FC236}">
                        <a16:creationId xmlns:a16="http://schemas.microsoft.com/office/drawing/2014/main" id="{B68208BA-FB89-7544-08BD-F4A6FBD913B7}"/>
                      </a:ext>
                    </a:extLst>
                  </p:cNvPr>
                  <p:cNvSpPr/>
                  <p:nvPr/>
                </p:nvSpPr>
                <p:spPr>
                  <a:xfrm>
                    <a:off x="7842814" y="2028643"/>
                    <a:ext cx="1268601" cy="144000"/>
                  </a:xfrm>
                  <a:prstGeom prst="rect">
                    <a:avLst/>
                  </a:prstGeom>
                  <a:noFill/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0" bIns="0" rtlCol="0" anchor="ctr">
                    <a:noAutofit/>
                  </a:bodyPr>
                  <a:lstStyle/>
                  <a:p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</a:t>
                    </a:r>
                  </a:p>
                </p:txBody>
              </p:sp>
            </p:grpSp>
          </p:grpSp>
        </p:grp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29BAE0E-FA12-27DE-10AB-0F72DF68A275}"/>
                </a:ext>
              </a:extLst>
            </p:cNvPr>
            <p:cNvSpPr txBox="1"/>
            <p:nvPr/>
          </p:nvSpPr>
          <p:spPr>
            <a:xfrm>
              <a:off x="7731490" y="4233139"/>
              <a:ext cx="138999" cy="16985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700" dirty="0">
                  <a:ln w="190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107</a:t>
              </a:r>
            </a:p>
          </p:txBody>
        </p:sp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7501ABED-2E3B-3EDD-4AE6-A28402339B7C}"/>
              </a:ext>
            </a:extLst>
          </p:cNvPr>
          <p:cNvGrpSpPr/>
          <p:nvPr/>
        </p:nvGrpSpPr>
        <p:grpSpPr>
          <a:xfrm>
            <a:off x="189103" y="188913"/>
            <a:ext cx="11807825" cy="402775"/>
            <a:chOff x="192088" y="54772"/>
            <a:chExt cx="11807825" cy="402775"/>
          </a:xfrm>
        </p:grpSpPr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B4C89E28-4A2A-5A6E-234E-516CF567FBC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2A19A629-EC43-2D6B-F197-DDCF1F317C6D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97" name="직선 연결선 296">
                <a:extLst>
                  <a:ext uri="{FF2B5EF4-FFF2-40B4-BE49-F238E27FC236}">
                    <a16:creationId xmlns:a16="http://schemas.microsoft.com/office/drawing/2014/main" id="{CDFBD823-F5B3-63D7-C7DF-C1F427B77D0A}"/>
                  </a:ext>
                </a:extLst>
              </p:cNvPr>
              <p:cNvCxnSpPr>
                <a:cxnSpLocks/>
                <a:stCxn id="296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5" name="타원 294">
              <a:extLst>
                <a:ext uri="{FF2B5EF4-FFF2-40B4-BE49-F238E27FC236}">
                  <a16:creationId xmlns:a16="http://schemas.microsoft.com/office/drawing/2014/main" id="{0E16FC19-9953-92C9-5432-9F29D849128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3" name="직사각형 310">
            <a:extLst>
              <a:ext uri="{FF2B5EF4-FFF2-40B4-BE49-F238E27FC236}">
                <a16:creationId xmlns:a16="http://schemas.microsoft.com/office/drawing/2014/main" id="{FC84FACF-7C59-B594-A88F-BB9B478334A2}"/>
              </a:ext>
            </a:extLst>
          </p:cNvPr>
          <p:cNvSpPr/>
          <p:nvPr/>
        </p:nvSpPr>
        <p:spPr>
          <a:xfrm>
            <a:off x="195641" y="1440034"/>
            <a:ext cx="1080000" cy="344023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준비</a:t>
            </a:r>
          </a:p>
        </p:txBody>
      </p:sp>
      <p:sp>
        <p:nvSpPr>
          <p:cNvPr id="314" name="직사각형 9">
            <a:extLst>
              <a:ext uri="{FF2B5EF4-FFF2-40B4-BE49-F238E27FC236}">
                <a16:creationId xmlns:a16="http://schemas.microsoft.com/office/drawing/2014/main" id="{3BF390DD-C127-4F67-BC4B-6BDCB6501874}"/>
              </a:ext>
            </a:extLst>
          </p:cNvPr>
          <p:cNvSpPr/>
          <p:nvPr/>
        </p:nvSpPr>
        <p:spPr>
          <a:xfrm>
            <a:off x="8833963" y="1439966"/>
            <a:ext cx="2160000" cy="344088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마무리</a:t>
            </a:r>
          </a:p>
        </p:txBody>
      </p:sp>
      <p:sp>
        <p:nvSpPr>
          <p:cNvPr id="312" name="직사각형 2">
            <a:extLst>
              <a:ext uri="{FF2B5EF4-FFF2-40B4-BE49-F238E27FC236}">
                <a16:creationId xmlns:a16="http://schemas.microsoft.com/office/drawing/2014/main" id="{B7FAF346-EB99-1872-7AF8-E54AB25B12F1}"/>
              </a:ext>
            </a:extLst>
          </p:cNvPr>
          <p:cNvSpPr/>
          <p:nvPr/>
        </p:nvSpPr>
        <p:spPr>
          <a:xfrm>
            <a:off x="1275641" y="1439966"/>
            <a:ext cx="7558322" cy="344088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</a:t>
            </a:r>
          </a:p>
        </p:txBody>
      </p: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5846E0D7-F0C8-9FAC-75A4-B1E432AC1862}"/>
              </a:ext>
            </a:extLst>
          </p:cNvPr>
          <p:cNvGrpSpPr/>
          <p:nvPr/>
        </p:nvGrpSpPr>
        <p:grpSpPr>
          <a:xfrm>
            <a:off x="1275199" y="1830497"/>
            <a:ext cx="7560001" cy="184367"/>
            <a:chOff x="1271831" y="2086850"/>
            <a:chExt cx="7560001" cy="299457"/>
          </a:xfrm>
          <a:solidFill>
            <a:schemeClr val="bg1">
              <a:lumMod val="85000"/>
            </a:schemeClr>
          </a:solidFill>
        </p:grpSpPr>
        <p:sp>
          <p:nvSpPr>
            <p:cNvPr id="249" name="직사각형 2">
              <a:extLst>
                <a:ext uri="{FF2B5EF4-FFF2-40B4-BE49-F238E27FC236}">
                  <a16:creationId xmlns:a16="http://schemas.microsoft.com/office/drawing/2014/main" id="{DD78ECFD-C024-3A03-EED6-62444E13B48F}"/>
                </a:ext>
              </a:extLst>
            </p:cNvPr>
            <p:cNvSpPr/>
            <p:nvPr/>
          </p:nvSpPr>
          <p:spPr>
            <a:xfrm>
              <a:off x="1271831" y="2086850"/>
              <a:ext cx="1080000" cy="299457"/>
            </a:xfrm>
            <a:prstGeom prst="chevron">
              <a:avLst/>
            </a:prstGeom>
            <a:grpFill/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</a:p>
          </p:txBody>
        </p:sp>
        <p:sp>
          <p:nvSpPr>
            <p:cNvPr id="292" name="직사각형 2">
              <a:extLst>
                <a:ext uri="{FF2B5EF4-FFF2-40B4-BE49-F238E27FC236}">
                  <a16:creationId xmlns:a16="http://schemas.microsoft.com/office/drawing/2014/main" id="{FACC7690-058A-5E13-56C3-24FBD74DC81E}"/>
                </a:ext>
              </a:extLst>
            </p:cNvPr>
            <p:cNvSpPr/>
            <p:nvPr/>
          </p:nvSpPr>
          <p:spPr>
            <a:xfrm>
              <a:off x="2351831" y="2086850"/>
              <a:ext cx="2160000" cy="299457"/>
            </a:xfrm>
            <a:prstGeom prst="chevron">
              <a:avLst/>
            </a:prstGeom>
            <a:grpFill/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</a:p>
          </p:txBody>
        </p:sp>
        <p:sp>
          <p:nvSpPr>
            <p:cNvPr id="298" name="직사각형 2">
              <a:extLst>
                <a:ext uri="{FF2B5EF4-FFF2-40B4-BE49-F238E27FC236}">
                  <a16:creationId xmlns:a16="http://schemas.microsoft.com/office/drawing/2014/main" id="{DFEE88AF-A800-1D2B-A9F3-5E31EC183A83}"/>
                </a:ext>
              </a:extLst>
            </p:cNvPr>
            <p:cNvSpPr/>
            <p:nvPr/>
          </p:nvSpPr>
          <p:spPr>
            <a:xfrm>
              <a:off x="4511831" y="2086850"/>
              <a:ext cx="2160000" cy="299457"/>
            </a:xfrm>
            <a:prstGeom prst="chevron">
              <a:avLst/>
            </a:prstGeom>
            <a:grpFill/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</a:p>
          </p:txBody>
        </p:sp>
        <p:sp>
          <p:nvSpPr>
            <p:cNvPr id="299" name="직사각형 2">
              <a:extLst>
                <a:ext uri="{FF2B5EF4-FFF2-40B4-BE49-F238E27FC236}">
                  <a16:creationId xmlns:a16="http://schemas.microsoft.com/office/drawing/2014/main" id="{CCBBADCB-8C65-9263-89F1-63889EA23D9C}"/>
                </a:ext>
              </a:extLst>
            </p:cNvPr>
            <p:cNvSpPr/>
            <p:nvPr/>
          </p:nvSpPr>
          <p:spPr>
            <a:xfrm>
              <a:off x="6671832" y="2086850"/>
              <a:ext cx="648000" cy="299457"/>
            </a:xfrm>
            <a:prstGeom prst="chevron">
              <a:avLst/>
            </a:prstGeom>
            <a:grpFill/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</a:p>
          </p:txBody>
        </p:sp>
        <p:sp>
          <p:nvSpPr>
            <p:cNvPr id="300" name="직사각형 2">
              <a:extLst>
                <a:ext uri="{FF2B5EF4-FFF2-40B4-BE49-F238E27FC236}">
                  <a16:creationId xmlns:a16="http://schemas.microsoft.com/office/drawing/2014/main" id="{1178D4A6-8040-595C-7201-C76B74DAC0E5}"/>
                </a:ext>
              </a:extLst>
            </p:cNvPr>
            <p:cNvSpPr/>
            <p:nvPr/>
          </p:nvSpPr>
          <p:spPr>
            <a:xfrm>
              <a:off x="7319832" y="2086850"/>
              <a:ext cx="1512000" cy="299457"/>
            </a:xfrm>
            <a:prstGeom prst="chevron">
              <a:avLst/>
            </a:prstGeom>
            <a:grpFill/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656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12EA30-83A1-58DE-58E0-7F0A91B74CC7}"/>
              </a:ext>
            </a:extLst>
          </p:cNvPr>
          <p:cNvSpPr txBox="1"/>
          <p:nvPr/>
        </p:nvSpPr>
        <p:spPr>
          <a:xfrm>
            <a:off x="192088" y="317580"/>
            <a:ext cx="878446" cy="1537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99" dirty="0"/>
              <a:t>[</a:t>
            </a:r>
            <a:r>
              <a:rPr lang="ko-KR" altLang="en-US" sz="999" dirty="0"/>
              <a:t>연출 추가 설명</a:t>
            </a:r>
            <a:r>
              <a:rPr lang="en-US" altLang="ko-KR" sz="999" dirty="0"/>
              <a:t>]</a:t>
            </a:r>
            <a:endParaRPr lang="ko-KR" altLang="en-US" sz="999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AE1A433-A89B-E07F-C949-94E6DF20616C}"/>
              </a:ext>
            </a:extLst>
          </p:cNvPr>
          <p:cNvGrpSpPr/>
          <p:nvPr/>
        </p:nvGrpSpPr>
        <p:grpSpPr>
          <a:xfrm>
            <a:off x="192088" y="791813"/>
            <a:ext cx="11807825" cy="844839"/>
            <a:chOff x="192088" y="801080"/>
            <a:chExt cx="11094629" cy="844840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CA2CDDAF-9432-50B2-9473-2220C4D55125}"/>
                </a:ext>
              </a:extLst>
            </p:cNvPr>
            <p:cNvGrpSpPr/>
            <p:nvPr/>
          </p:nvGrpSpPr>
          <p:grpSpPr>
            <a:xfrm>
              <a:off x="192088" y="801080"/>
              <a:ext cx="11094629" cy="844840"/>
              <a:chOff x="192088" y="513080"/>
              <a:chExt cx="11094629" cy="288000"/>
            </a:xfrm>
            <a:solidFill>
              <a:schemeClr val="bg1"/>
            </a:solidFill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A2A4BF63-3C91-B573-BA09-957D2F73FDA6}"/>
                  </a:ext>
                </a:extLst>
              </p:cNvPr>
              <p:cNvSpPr/>
              <p:nvPr/>
            </p:nvSpPr>
            <p:spPr>
              <a:xfrm>
                <a:off x="192088" y="513080"/>
                <a:ext cx="630000" cy="2880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준비</a:t>
                </a: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498451CC-5F4F-CE64-FF5F-CFD64B3977A1}"/>
                  </a:ext>
                </a:extLst>
              </p:cNvPr>
              <p:cNvSpPr/>
              <p:nvPr/>
            </p:nvSpPr>
            <p:spPr>
              <a:xfrm>
                <a:off x="822088" y="513080"/>
                <a:ext cx="16632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중심이 안정적인 회전</a:t>
                </a: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6AE9DE64-852C-F28D-8124-4D0FFA49DB50}"/>
                  </a:ext>
                </a:extLst>
              </p:cNvPr>
              <p:cNvSpPr/>
              <p:nvPr/>
            </p:nvSpPr>
            <p:spPr>
              <a:xfrm>
                <a:off x="2485288" y="513080"/>
                <a:ext cx="5940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0.5s</a:t>
                </a: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3584971D-7A6E-1CE3-2039-9D0A71881A75}"/>
                  </a:ext>
                </a:extLst>
              </p:cNvPr>
              <p:cNvSpPr/>
              <p:nvPr/>
            </p:nvSpPr>
            <p:spPr>
              <a:xfrm>
                <a:off x="3079288" y="513080"/>
                <a:ext cx="24696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A53D2CF2-8AC3-489D-E16C-907C9BCA8A17}"/>
                  </a:ext>
                </a:extLst>
              </p:cNvPr>
              <p:cNvSpPr/>
              <p:nvPr/>
            </p:nvSpPr>
            <p:spPr>
              <a:xfrm>
                <a:off x="5548888" y="513080"/>
                <a:ext cx="5737829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C572A820-6F41-64CA-DF59-26A24A6650AE}"/>
                </a:ext>
              </a:extLst>
            </p:cNvPr>
            <p:cNvGrpSpPr/>
            <p:nvPr/>
          </p:nvGrpSpPr>
          <p:grpSpPr>
            <a:xfrm>
              <a:off x="3190227" y="882955"/>
              <a:ext cx="1882906" cy="680029"/>
              <a:chOff x="3190227" y="867789"/>
              <a:chExt cx="1882906" cy="680029"/>
            </a:xfrm>
          </p:grpSpPr>
          <p:sp>
            <p:nvSpPr>
              <p:cNvPr id="141" name="TextBox 70">
                <a:extLst>
                  <a:ext uri="{FF2B5EF4-FFF2-40B4-BE49-F238E27FC236}">
                    <a16:creationId xmlns:a16="http://schemas.microsoft.com/office/drawing/2014/main" id="{9118182D-0A75-F179-CE40-3BFED504C1C7}"/>
                  </a:ext>
                </a:extLst>
              </p:cNvPr>
              <p:cNvSpPr txBox="1"/>
              <p:nvPr/>
            </p:nvSpPr>
            <p:spPr>
              <a:xfrm>
                <a:off x="3190227" y="867789"/>
                <a:ext cx="1005837" cy="158400"/>
              </a:xfrm>
              <a:prstGeom prst="homePlate">
                <a:avLst/>
              </a:prstGeom>
              <a:solidFill>
                <a:srgbClr val="FAFCBC"/>
              </a:solidFill>
              <a:ln w="6350">
                <a:solidFill>
                  <a:srgbClr val="BD9C7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35998" tIns="18000" rIns="0" bIns="18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dirty="0">
                    <a:solidFill>
                      <a:sysClr val="windowText" lastClr="000000"/>
                    </a:solidFill>
                  </a:rPr>
                  <a:t>[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모션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1] 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제자리 회전</a:t>
                </a:r>
              </a:p>
            </p:txBody>
          </p:sp>
          <p:sp>
            <p:nvSpPr>
              <p:cNvPr id="142" name="TextBox 70">
                <a:extLst>
                  <a:ext uri="{FF2B5EF4-FFF2-40B4-BE49-F238E27FC236}">
                    <a16:creationId xmlns:a16="http://schemas.microsoft.com/office/drawing/2014/main" id="{CC664F7E-8F18-480C-901D-AD053C8C43A2}"/>
                  </a:ext>
                </a:extLst>
              </p:cNvPr>
              <p:cNvSpPr txBox="1"/>
              <p:nvPr/>
            </p:nvSpPr>
            <p:spPr>
              <a:xfrm>
                <a:off x="3192804" y="1130616"/>
                <a:ext cx="1063524" cy="158400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5998" tIns="18000" rIns="0" bIns="1800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70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altLang="ko-KR" sz="800" dirty="0"/>
                  <a:t>[</a:t>
                </a:r>
                <a:r>
                  <a:rPr lang="ko-KR" altLang="en-US" sz="800" dirty="0"/>
                  <a:t>이펙트 </a:t>
                </a:r>
                <a:r>
                  <a:rPr lang="en-US" altLang="ko-KR" sz="800" dirty="0"/>
                  <a:t>1] </a:t>
                </a:r>
                <a:r>
                  <a:rPr lang="ko-KR" altLang="en-US" sz="800" dirty="0"/>
                  <a:t>에너지 흡수</a:t>
                </a:r>
              </a:p>
            </p:txBody>
          </p:sp>
          <p:sp>
            <p:nvSpPr>
              <p:cNvPr id="143" name="TextBox 70">
                <a:extLst>
                  <a:ext uri="{FF2B5EF4-FFF2-40B4-BE49-F238E27FC236}">
                    <a16:creationId xmlns:a16="http://schemas.microsoft.com/office/drawing/2014/main" id="{1D8AD87A-7EE6-695A-2C3E-3AC7A0E6B2BF}"/>
                  </a:ext>
                </a:extLst>
              </p:cNvPr>
              <p:cNvSpPr txBox="1"/>
              <p:nvPr/>
            </p:nvSpPr>
            <p:spPr>
              <a:xfrm>
                <a:off x="3192806" y="1389418"/>
                <a:ext cx="1880327" cy="158400"/>
              </a:xfrm>
              <a:prstGeom prst="homePlat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35998" tIns="18000" rIns="0" bIns="18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algn="l"/>
                <a:r>
                  <a:rPr lang="en-US" altLang="ko-KR" dirty="0"/>
                  <a:t>[</a:t>
                </a:r>
                <a:r>
                  <a:rPr lang="ko-KR" altLang="en-US" dirty="0"/>
                  <a:t>슈퍼 </a:t>
                </a:r>
                <a:r>
                  <a:rPr lang="ko-KR" altLang="en-US" dirty="0" err="1"/>
                  <a:t>아머</a:t>
                </a:r>
                <a:r>
                  <a:rPr lang="en-US" altLang="ko-KR" dirty="0"/>
                  <a:t>] </a:t>
                </a:r>
                <a:r>
                  <a:rPr lang="ko-KR" altLang="en-US" dirty="0"/>
                  <a:t>피격 이상 면역 </a:t>
                </a:r>
                <a:r>
                  <a:rPr lang="en-US" altLang="ko-KR" dirty="0"/>
                  <a:t>/ </a:t>
                </a:r>
                <a:r>
                  <a:rPr lang="ko-KR" altLang="en-US" dirty="0"/>
                  <a:t>상태 이상 면역</a:t>
                </a: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957BAA41-C846-8069-2313-C19E75838AAA}"/>
                </a:ext>
              </a:extLst>
            </p:cNvPr>
            <p:cNvGrpSpPr/>
            <p:nvPr/>
          </p:nvGrpSpPr>
          <p:grpSpPr>
            <a:xfrm>
              <a:off x="5621230" y="882955"/>
              <a:ext cx="5162266" cy="681090"/>
              <a:chOff x="5621230" y="867789"/>
              <a:chExt cx="5162266" cy="681090"/>
            </a:xfrm>
          </p:grpSpPr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EEA8B0DA-A225-4158-EDB0-34F875D5385A}"/>
                  </a:ext>
                </a:extLst>
              </p:cNvPr>
              <p:cNvGrpSpPr/>
              <p:nvPr/>
            </p:nvGrpSpPr>
            <p:grpSpPr>
              <a:xfrm>
                <a:off x="5621230" y="867789"/>
                <a:ext cx="5162266" cy="159462"/>
                <a:chOff x="5621230" y="819296"/>
                <a:chExt cx="5162266" cy="159462"/>
              </a:xfrm>
            </p:grpSpPr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A70F52C-E582-DD1C-E1E3-3CB1CD80FF2E}"/>
                    </a:ext>
                  </a:extLst>
                </p:cNvPr>
                <p:cNvSpPr txBox="1"/>
                <p:nvPr/>
              </p:nvSpPr>
              <p:spPr>
                <a:xfrm>
                  <a:off x="6193628" y="832217"/>
                  <a:ext cx="4589868" cy="138499"/>
                </a:xfrm>
                <a:prstGeom prst="rect">
                  <a:avLst/>
                </a:prstGeom>
                <a:noFill/>
              </p:spPr>
              <p:txBody>
                <a:bodyPr wrap="non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왼손으로 잡아 목 뒤에 걸칩니다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이후 무릎을 굽혀 자세를 낮추고 제자리에서 한바퀴 회전합니다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40" name="TextBox 70">
                  <a:extLst>
                    <a:ext uri="{FF2B5EF4-FFF2-40B4-BE49-F238E27FC236}">
                      <a16:creationId xmlns:a16="http://schemas.microsoft.com/office/drawing/2014/main" id="{848C1E39-9B14-F7E0-9B46-FAA5BF037C9E}"/>
                    </a:ext>
                  </a:extLst>
                </p:cNvPr>
                <p:cNvSpPr txBox="1"/>
                <p:nvPr/>
              </p:nvSpPr>
              <p:spPr>
                <a:xfrm>
                  <a:off x="5621230" y="819296"/>
                  <a:ext cx="572400" cy="159462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35998" bIns="18000" rtlCol="0" anchor="ctr" anchorCtr="0">
                  <a:no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</a:t>
                  </a:r>
                </a:p>
              </p:txBody>
            </p: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FEF9C5C8-7515-9C8B-A73C-B0B54A37FAAF}"/>
                  </a:ext>
                </a:extLst>
              </p:cNvPr>
              <p:cNvGrpSpPr/>
              <p:nvPr/>
            </p:nvGrpSpPr>
            <p:grpSpPr>
              <a:xfrm>
                <a:off x="5626913" y="1130614"/>
                <a:ext cx="5022037" cy="159462"/>
                <a:chOff x="5626913" y="1131736"/>
                <a:chExt cx="5022037" cy="159462"/>
              </a:xfrm>
            </p:grpSpPr>
            <p:sp>
              <p:nvSpPr>
                <p:cNvPr id="137" name="TextBox 70">
                  <a:extLst>
                    <a:ext uri="{FF2B5EF4-FFF2-40B4-BE49-F238E27FC236}">
                      <a16:creationId xmlns:a16="http://schemas.microsoft.com/office/drawing/2014/main" id="{3557272C-1858-D435-6255-6EEDE14189E1}"/>
                    </a:ext>
                  </a:extLst>
                </p:cNvPr>
                <p:cNvSpPr txBox="1"/>
                <p:nvPr/>
              </p:nvSpPr>
              <p:spPr>
                <a:xfrm>
                  <a:off x="5626913" y="1131736"/>
                  <a:ext cx="570968" cy="15946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35998" bIns="18000" rtlCol="0" anchor="ctr">
                  <a:no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 sz="800" dirty="0"/>
                    <a:t>이펙트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CB72C422-7939-924E-4BD9-648B1D1FA686}"/>
                    </a:ext>
                  </a:extLst>
                </p:cNvPr>
                <p:cNvSpPr txBox="1"/>
                <p:nvPr/>
              </p:nvSpPr>
              <p:spPr>
                <a:xfrm>
                  <a:off x="6197881" y="1142216"/>
                  <a:ext cx="4451069" cy="138499"/>
                </a:xfrm>
                <a:prstGeom prst="rect">
                  <a:avLst/>
                </a:prstGeom>
                <a:noFill/>
              </p:spPr>
              <p:txBody>
                <a:bodyPr wrap="squar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캐릭터가 주변의 에너지를 흡수하며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모인 에너지는 클래스 마크의 형상을 띈 후 사라집니다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B61BCF98-F332-9EF3-758C-0E045A899FA1}"/>
                  </a:ext>
                </a:extLst>
              </p:cNvPr>
              <p:cNvGrpSpPr/>
              <p:nvPr/>
            </p:nvGrpSpPr>
            <p:grpSpPr>
              <a:xfrm>
                <a:off x="5626913" y="1389417"/>
                <a:ext cx="3412421" cy="159462"/>
                <a:chOff x="5626913" y="1419736"/>
                <a:chExt cx="3412421" cy="159462"/>
              </a:xfrm>
            </p:grpSpPr>
            <p:sp>
              <p:nvSpPr>
                <p:cNvPr id="135" name="TextBox 70">
                  <a:extLst>
                    <a:ext uri="{FF2B5EF4-FFF2-40B4-BE49-F238E27FC236}">
                      <a16:creationId xmlns:a16="http://schemas.microsoft.com/office/drawing/2014/main" id="{56403E61-61DA-ECF4-647D-2B75F7E64C0D}"/>
                    </a:ext>
                  </a:extLst>
                </p:cNvPr>
                <p:cNvSpPr txBox="1"/>
                <p:nvPr/>
              </p:nvSpPr>
              <p:spPr>
                <a:xfrm>
                  <a:off x="5626913" y="1419736"/>
                  <a:ext cx="570968" cy="15946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63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35998" bIns="18000" rtlCol="0" anchor="ctr" anchorCtr="0">
                  <a:no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ko-KR" altLang="en-US" dirty="0"/>
                    <a:t>슈퍼 </a:t>
                  </a:r>
                  <a:r>
                    <a:rPr lang="ko-KR" altLang="en-US" dirty="0" err="1"/>
                    <a:t>아머</a:t>
                  </a:r>
                  <a:endParaRPr lang="ko-KR" altLang="en-US" dirty="0"/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5CFE4BD2-1218-0615-D492-603876086346}"/>
                    </a:ext>
                  </a:extLst>
                </p:cNvPr>
                <p:cNvSpPr txBox="1"/>
                <p:nvPr/>
              </p:nvSpPr>
              <p:spPr>
                <a:xfrm>
                  <a:off x="6197881" y="1434393"/>
                  <a:ext cx="2841453" cy="130146"/>
                </a:xfrm>
                <a:prstGeom prst="rect">
                  <a:avLst/>
                </a:prstGeom>
                <a:noFill/>
              </p:spPr>
              <p:txBody>
                <a:bodyPr wrap="non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스킬을 시전하는 동안 피격 이상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&amp; </a:t>
                  </a: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상태 이상에 면역이 됩니다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</a:p>
              </p:txBody>
            </p:sp>
          </p:grp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C14D531-8E1A-0DC3-AAF3-7FF0BE7BDDB7}"/>
              </a:ext>
            </a:extLst>
          </p:cNvPr>
          <p:cNvGrpSpPr/>
          <p:nvPr/>
        </p:nvGrpSpPr>
        <p:grpSpPr>
          <a:xfrm>
            <a:off x="192088" y="503813"/>
            <a:ext cx="11807825" cy="5320435"/>
            <a:chOff x="136525" y="1263549"/>
            <a:chExt cx="11094627" cy="5320435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2493A565-3349-D827-B11A-C54984619C01}"/>
                </a:ext>
              </a:extLst>
            </p:cNvPr>
            <p:cNvGrpSpPr/>
            <p:nvPr/>
          </p:nvGrpSpPr>
          <p:grpSpPr>
            <a:xfrm>
              <a:off x="136525" y="1263549"/>
              <a:ext cx="11094627" cy="288000"/>
              <a:chOff x="90805" y="1263549"/>
              <a:chExt cx="11094627" cy="288000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8A0A2EA7-7FB6-D73A-D146-FA8055938CB0}"/>
                  </a:ext>
                </a:extLst>
              </p:cNvPr>
              <p:cNvGrpSpPr/>
              <p:nvPr/>
            </p:nvGrpSpPr>
            <p:grpSpPr>
              <a:xfrm>
                <a:off x="90805" y="1263549"/>
                <a:ext cx="11094627" cy="288000"/>
                <a:chOff x="192088" y="513080"/>
                <a:chExt cx="11094629" cy="288000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F86AB77-DD0E-6B64-100B-1960155A576B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rgbClr val="5B9BD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분류</a:t>
                  </a:r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B7652171-1699-3E24-D01C-45F26D308DF9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solidFill>
                  <a:srgbClr val="5B9BD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핵심 포인트</a:t>
                  </a:r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584D7E7D-828A-E793-F730-2C0C448E2102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solidFill>
                  <a:srgbClr val="5B9BD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예상 시간</a:t>
                  </a: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83CE0702-8B56-F922-97A0-C1E165AB7272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solidFill>
                  <a:srgbClr val="5B9BD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구성 요소</a:t>
                  </a:r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D0B7CF3F-B49B-DDC8-C13B-BAA1297C5B1A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5737829" cy="288000"/>
                </a:xfrm>
                <a:prstGeom prst="rect">
                  <a:avLst/>
                </a:prstGeom>
                <a:solidFill>
                  <a:srgbClr val="5B9BD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추가 설명</a:t>
                  </a:r>
                </a:p>
              </p:txBody>
            </p:sp>
          </p:grp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6EF41D66-95E2-234E-9855-C8F14D07C3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05" y="1551549"/>
                <a:ext cx="11094627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172878C-ADC9-666A-96DD-F004E3F99811}"/>
                </a:ext>
              </a:extLst>
            </p:cNvPr>
            <p:cNvSpPr/>
            <p:nvPr/>
          </p:nvSpPr>
          <p:spPr>
            <a:xfrm>
              <a:off x="136526" y="1263549"/>
              <a:ext cx="11094626" cy="5320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5C368C4-2250-C920-44FE-DF8E080A656F}"/>
              </a:ext>
            </a:extLst>
          </p:cNvPr>
          <p:cNvGrpSpPr/>
          <p:nvPr/>
        </p:nvGrpSpPr>
        <p:grpSpPr>
          <a:xfrm>
            <a:off x="192088" y="3526510"/>
            <a:ext cx="11807825" cy="844840"/>
            <a:chOff x="192088" y="2435900"/>
            <a:chExt cx="11094629" cy="844840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DBE57384-9BE8-F27C-086F-A9CC8F50C88F}"/>
                </a:ext>
              </a:extLst>
            </p:cNvPr>
            <p:cNvGrpSpPr/>
            <p:nvPr/>
          </p:nvGrpSpPr>
          <p:grpSpPr>
            <a:xfrm>
              <a:off x="192088" y="2435900"/>
              <a:ext cx="11094629" cy="844840"/>
              <a:chOff x="192088" y="513080"/>
              <a:chExt cx="11094629" cy="288000"/>
            </a:xfrm>
            <a:solidFill>
              <a:schemeClr val="bg1"/>
            </a:solidFill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4C33E74F-EBDA-F965-E1F7-23A93762687F}"/>
                  </a:ext>
                </a:extLst>
              </p:cNvPr>
              <p:cNvSpPr/>
              <p:nvPr/>
            </p:nvSpPr>
            <p:spPr>
              <a:xfrm>
                <a:off x="192088" y="513080"/>
                <a:ext cx="630000" cy="2880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차 공격</a:t>
                </a: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1CB093AD-F0B7-1859-528E-A3C8C87A28DD}"/>
                  </a:ext>
                </a:extLst>
              </p:cNvPr>
              <p:cNvSpPr/>
              <p:nvPr/>
            </p:nvSpPr>
            <p:spPr>
              <a:xfrm>
                <a:off x="822088" y="513080"/>
                <a:ext cx="16632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빠르게 찌르기</a:t>
                </a: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88195B27-0648-D6D3-087A-5C7591F9C07B}"/>
                  </a:ext>
                </a:extLst>
              </p:cNvPr>
              <p:cNvSpPr/>
              <p:nvPr/>
            </p:nvSpPr>
            <p:spPr>
              <a:xfrm>
                <a:off x="2485288" y="513080"/>
                <a:ext cx="5940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1.0s</a:t>
                </a:r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4BAA5814-57B3-5260-D7E2-114E456C4FD4}"/>
                  </a:ext>
                </a:extLst>
              </p:cNvPr>
              <p:cNvSpPr/>
              <p:nvPr/>
            </p:nvSpPr>
            <p:spPr>
              <a:xfrm>
                <a:off x="3079288" y="513080"/>
                <a:ext cx="24696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654D336-A1ED-2916-4730-69C6FBCC583C}"/>
                  </a:ext>
                </a:extLst>
              </p:cNvPr>
              <p:cNvSpPr/>
              <p:nvPr/>
            </p:nvSpPr>
            <p:spPr>
              <a:xfrm>
                <a:off x="5548888" y="513080"/>
                <a:ext cx="5737829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159C0145-D74A-AF6D-1F06-2C3F0FF5D8C7}"/>
                </a:ext>
              </a:extLst>
            </p:cNvPr>
            <p:cNvGrpSpPr/>
            <p:nvPr/>
          </p:nvGrpSpPr>
          <p:grpSpPr>
            <a:xfrm>
              <a:off x="3190229" y="2522587"/>
              <a:ext cx="1360499" cy="680026"/>
              <a:chOff x="3190229" y="2522587"/>
              <a:chExt cx="1360499" cy="680026"/>
            </a:xfrm>
          </p:grpSpPr>
          <p:sp>
            <p:nvSpPr>
              <p:cNvPr id="121" name="TextBox 70">
                <a:extLst>
                  <a:ext uri="{FF2B5EF4-FFF2-40B4-BE49-F238E27FC236}">
                    <a16:creationId xmlns:a16="http://schemas.microsoft.com/office/drawing/2014/main" id="{6ED78518-2639-0D10-C088-D4308FB49653}"/>
                  </a:ext>
                </a:extLst>
              </p:cNvPr>
              <p:cNvSpPr txBox="1"/>
              <p:nvPr/>
            </p:nvSpPr>
            <p:spPr>
              <a:xfrm>
                <a:off x="3190229" y="2522587"/>
                <a:ext cx="1211909" cy="158400"/>
              </a:xfrm>
              <a:prstGeom prst="homePlate">
                <a:avLst/>
              </a:prstGeom>
              <a:solidFill>
                <a:srgbClr val="FAFCBC"/>
              </a:solidFill>
              <a:ln w="6350">
                <a:solidFill>
                  <a:srgbClr val="BD9C7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35998" tIns="18000" rIns="0" bIns="18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dirty="0">
                    <a:solidFill>
                      <a:sysClr val="windowText" lastClr="000000"/>
                    </a:solidFill>
                  </a:rPr>
                  <a:t>[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모션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4] 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창 찌르기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(8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회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)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2" name="TextBox 70">
                <a:extLst>
                  <a:ext uri="{FF2B5EF4-FFF2-40B4-BE49-F238E27FC236}">
                    <a16:creationId xmlns:a16="http://schemas.microsoft.com/office/drawing/2014/main" id="{5BE9A981-B0F4-B862-EC76-BA13B41900AE}"/>
                  </a:ext>
                </a:extLst>
              </p:cNvPr>
              <p:cNvSpPr txBox="1"/>
              <p:nvPr/>
            </p:nvSpPr>
            <p:spPr>
              <a:xfrm>
                <a:off x="3192804" y="2785410"/>
                <a:ext cx="1357924" cy="158400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5998" tIns="18000" rIns="0" bIns="1800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70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altLang="ko-KR" sz="800" dirty="0"/>
                  <a:t>[</a:t>
                </a:r>
                <a:r>
                  <a:rPr lang="ko-KR" altLang="en-US" sz="800" dirty="0"/>
                  <a:t>이펙트 </a:t>
                </a:r>
                <a:r>
                  <a:rPr lang="en-US" altLang="ko-KR" sz="800" dirty="0"/>
                  <a:t>4] </a:t>
                </a:r>
                <a:r>
                  <a:rPr lang="ko-KR" altLang="en-US" sz="800" dirty="0"/>
                  <a:t>창 형태의 에너지</a:t>
                </a:r>
              </a:p>
            </p:txBody>
          </p:sp>
          <p:sp>
            <p:nvSpPr>
              <p:cNvPr id="123" name="TextBox 70">
                <a:extLst>
                  <a:ext uri="{FF2B5EF4-FFF2-40B4-BE49-F238E27FC236}">
                    <a16:creationId xmlns:a16="http://schemas.microsoft.com/office/drawing/2014/main" id="{5AFC3696-48FD-FD16-52BE-EC61831F6386}"/>
                  </a:ext>
                </a:extLst>
              </p:cNvPr>
              <p:cNvSpPr txBox="1"/>
              <p:nvPr/>
            </p:nvSpPr>
            <p:spPr>
              <a:xfrm>
                <a:off x="3192805" y="3044213"/>
                <a:ext cx="660694" cy="158400"/>
              </a:xfrm>
              <a:prstGeom prst="homePlate">
                <a:avLst/>
              </a:prstGeom>
              <a:solidFill>
                <a:srgbClr val="FFD1D1"/>
              </a:solidFill>
              <a:ln w="635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5998" tIns="18000" rIns="0" bIns="1800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800" b="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altLang="ko-KR" dirty="0">
                    <a:solidFill>
                      <a:schemeClr val="tx1"/>
                    </a:solidFill>
                  </a:rPr>
                  <a:t>[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타격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] 8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회</a:t>
                </a: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DA98A6A5-57AD-4793-AE9A-278FE8172D1E}"/>
                </a:ext>
              </a:extLst>
            </p:cNvPr>
            <p:cNvGrpSpPr/>
            <p:nvPr/>
          </p:nvGrpSpPr>
          <p:grpSpPr>
            <a:xfrm>
              <a:off x="5621230" y="2517775"/>
              <a:ext cx="5006030" cy="681090"/>
              <a:chOff x="5621230" y="2517775"/>
              <a:chExt cx="5006030" cy="681090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F53851C9-254F-8C71-2441-D71E54DE51F2}"/>
                  </a:ext>
                </a:extLst>
              </p:cNvPr>
              <p:cNvGrpSpPr/>
              <p:nvPr/>
            </p:nvGrpSpPr>
            <p:grpSpPr>
              <a:xfrm>
                <a:off x="5621230" y="2517775"/>
                <a:ext cx="5006030" cy="159462"/>
                <a:chOff x="5621230" y="819296"/>
                <a:chExt cx="5006030" cy="159462"/>
              </a:xfrm>
            </p:grpSpPr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4500585-B762-E29D-2338-9B449BED86A5}"/>
                    </a:ext>
                  </a:extLst>
                </p:cNvPr>
                <p:cNvSpPr txBox="1"/>
                <p:nvPr/>
              </p:nvSpPr>
              <p:spPr>
                <a:xfrm>
                  <a:off x="6193628" y="836393"/>
                  <a:ext cx="4433632" cy="130146"/>
                </a:xfrm>
                <a:prstGeom prst="rect">
                  <a:avLst/>
                </a:prstGeom>
                <a:noFill/>
              </p:spPr>
              <p:txBody>
                <a:bodyPr wrap="non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빠르게 찌릅니다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(</a:t>
                  </a: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찌르는 높낮이를 다르게 하여 더욱 </a:t>
                  </a:r>
                  <a:r>
                    <a:rPr lang="ko-KR" altLang="en-US" sz="900" dirty="0" err="1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몰입감</a:t>
                  </a: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있는 모션으로 제작합니다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.)</a:t>
                  </a:r>
                </a:p>
              </p:txBody>
            </p:sp>
            <p:sp>
              <p:nvSpPr>
                <p:cNvPr id="120" name="TextBox 70">
                  <a:extLst>
                    <a:ext uri="{FF2B5EF4-FFF2-40B4-BE49-F238E27FC236}">
                      <a16:creationId xmlns:a16="http://schemas.microsoft.com/office/drawing/2014/main" id="{5B4D46C1-93CB-3E6C-3816-E06EF6B258BA}"/>
                    </a:ext>
                  </a:extLst>
                </p:cNvPr>
                <p:cNvSpPr txBox="1"/>
                <p:nvPr/>
              </p:nvSpPr>
              <p:spPr>
                <a:xfrm>
                  <a:off x="5621230" y="819296"/>
                  <a:ext cx="572400" cy="159462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35998" bIns="18000" rtlCol="0" anchor="ctr" anchorCtr="0">
                  <a:no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</a:t>
                  </a:r>
                </a:p>
              </p:txBody>
            </p:sp>
          </p:grp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9A33F1E8-CEF0-CC91-9D3F-092F3FD8160D}"/>
                  </a:ext>
                </a:extLst>
              </p:cNvPr>
              <p:cNvGrpSpPr/>
              <p:nvPr/>
            </p:nvGrpSpPr>
            <p:grpSpPr>
              <a:xfrm>
                <a:off x="5626913" y="2780600"/>
                <a:ext cx="4782007" cy="159462"/>
                <a:chOff x="5626913" y="1131736"/>
                <a:chExt cx="4782007" cy="159462"/>
              </a:xfrm>
            </p:grpSpPr>
            <p:sp>
              <p:nvSpPr>
                <p:cNvPr id="117" name="TextBox 70">
                  <a:extLst>
                    <a:ext uri="{FF2B5EF4-FFF2-40B4-BE49-F238E27FC236}">
                      <a16:creationId xmlns:a16="http://schemas.microsoft.com/office/drawing/2014/main" id="{362129E4-69F3-E1D6-6E33-047D1EF57F42}"/>
                    </a:ext>
                  </a:extLst>
                </p:cNvPr>
                <p:cNvSpPr txBox="1"/>
                <p:nvPr/>
              </p:nvSpPr>
              <p:spPr>
                <a:xfrm>
                  <a:off x="5626913" y="1131736"/>
                  <a:ext cx="570968" cy="15946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35998" bIns="18000" rtlCol="0" anchor="ctr">
                  <a:no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 sz="800" dirty="0"/>
                    <a:t>이펙트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30ED86DF-CBAA-7334-90F0-371B08BACA54}"/>
                    </a:ext>
                  </a:extLst>
                </p:cNvPr>
                <p:cNvSpPr txBox="1"/>
                <p:nvPr/>
              </p:nvSpPr>
              <p:spPr>
                <a:xfrm>
                  <a:off x="6197881" y="1146393"/>
                  <a:ext cx="4211039" cy="130146"/>
                </a:xfrm>
                <a:prstGeom prst="rect">
                  <a:avLst/>
                </a:prstGeom>
                <a:noFill/>
              </p:spPr>
              <p:txBody>
                <a:bodyPr wrap="squar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형태의 에너지가 캐릭터 주변에 형성되어 적을 향해 찌르듯 흐릅니다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endPara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E55B00D5-19B0-BEAD-B884-0A3DF34A0985}"/>
                  </a:ext>
                </a:extLst>
              </p:cNvPr>
              <p:cNvGrpSpPr/>
              <p:nvPr/>
            </p:nvGrpSpPr>
            <p:grpSpPr>
              <a:xfrm>
                <a:off x="5626913" y="3039403"/>
                <a:ext cx="4497526" cy="159462"/>
                <a:chOff x="5626913" y="1419736"/>
                <a:chExt cx="4497526" cy="159462"/>
              </a:xfrm>
            </p:grpSpPr>
            <p:sp>
              <p:nvSpPr>
                <p:cNvPr id="115" name="TextBox 70">
                  <a:extLst>
                    <a:ext uri="{FF2B5EF4-FFF2-40B4-BE49-F238E27FC236}">
                      <a16:creationId xmlns:a16="http://schemas.microsoft.com/office/drawing/2014/main" id="{3826CBDE-06F5-C329-2CFE-91EBC3F6E444}"/>
                    </a:ext>
                  </a:extLst>
                </p:cNvPr>
                <p:cNvSpPr txBox="1"/>
                <p:nvPr/>
              </p:nvSpPr>
              <p:spPr>
                <a:xfrm>
                  <a:off x="5626913" y="1419736"/>
                  <a:ext cx="570968" cy="159462"/>
                </a:xfrm>
                <a:prstGeom prst="rect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35998" bIns="18000" rtlCol="0" anchor="ctr" anchorCtr="0">
                  <a:no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ko-KR" altLang="en-US" dirty="0"/>
                    <a:t>타격</a:t>
                  </a:r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054E31BC-C0A6-BCE6-4102-2E4D9F9E4F14}"/>
                    </a:ext>
                  </a:extLst>
                </p:cNvPr>
                <p:cNvSpPr txBox="1"/>
                <p:nvPr/>
              </p:nvSpPr>
              <p:spPr>
                <a:xfrm>
                  <a:off x="6197879" y="1434393"/>
                  <a:ext cx="3926560" cy="130146"/>
                </a:xfrm>
                <a:prstGeom prst="rect">
                  <a:avLst/>
                </a:prstGeom>
                <a:noFill/>
              </p:spPr>
              <p:txBody>
                <a:bodyPr wrap="squar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찔러 총 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8</a:t>
                  </a: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회 타격합니다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  <a:r>
                    <a: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(1~8</a:t>
                  </a:r>
                  <a:r>
                    <a: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번째 타격 </a:t>
                  </a:r>
                  <a:r>
                    <a: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:</a:t>
                  </a:r>
                  <a:r>
                    <a: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경직</a:t>
                  </a:r>
                  <a:r>
                    <a: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403D045-7F3B-D8A0-3F6C-C529A66C6F7A}"/>
              </a:ext>
            </a:extLst>
          </p:cNvPr>
          <p:cNvGrpSpPr/>
          <p:nvPr/>
        </p:nvGrpSpPr>
        <p:grpSpPr>
          <a:xfrm>
            <a:off x="192088" y="4979408"/>
            <a:ext cx="11807822" cy="844840"/>
            <a:chOff x="192088" y="513080"/>
            <a:chExt cx="11094626" cy="288000"/>
          </a:xfrm>
          <a:solidFill>
            <a:schemeClr val="bg1"/>
          </a:solidFill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C5F872A3-9ABF-2392-F9C0-00DF7F5B620E}"/>
                </a:ext>
              </a:extLst>
            </p:cNvPr>
            <p:cNvSpPr/>
            <p:nvPr/>
          </p:nvSpPr>
          <p:spPr>
            <a:xfrm>
              <a:off x="192088" y="513080"/>
              <a:ext cx="630000" cy="2880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ko-KR" altLang="en-US"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  <a:endParaRPr lang="en-US" altLang="ko-KR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 defTabSz="457200"/>
              <a:r>
                <a:rPr lang="ko-KR" altLang="en-US"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endParaRPr lang="en-US" altLang="ko-KR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57B3616-06BD-6FC7-F51F-EBD35E8FD092}"/>
                </a:ext>
              </a:extLst>
            </p:cNvPr>
            <p:cNvSpPr/>
            <p:nvPr/>
          </p:nvSpPr>
          <p:spPr>
            <a:xfrm>
              <a:off x="822088" y="513080"/>
              <a:ext cx="1663200" cy="288000"/>
            </a:xfrm>
            <a:prstGeom prst="rect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크게 휘두르기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299DBED-84FB-6FB9-5047-D52AC0BCC01D}"/>
                </a:ext>
              </a:extLst>
            </p:cNvPr>
            <p:cNvSpPr/>
            <p:nvPr/>
          </p:nvSpPr>
          <p:spPr>
            <a:xfrm>
              <a:off x="2485288" y="513080"/>
              <a:ext cx="594000" cy="288000"/>
            </a:xfrm>
            <a:prstGeom prst="rect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0.7s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48FB528-653D-8A09-66F0-424DF4E671DC}"/>
                </a:ext>
              </a:extLst>
            </p:cNvPr>
            <p:cNvSpPr/>
            <p:nvPr/>
          </p:nvSpPr>
          <p:spPr>
            <a:xfrm>
              <a:off x="3079288" y="513080"/>
              <a:ext cx="2469600" cy="288000"/>
            </a:xfrm>
            <a:prstGeom prst="rect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44C9FA6F-9045-5F91-D87B-AE2EE96A8F9A}"/>
                </a:ext>
              </a:extLst>
            </p:cNvPr>
            <p:cNvSpPr/>
            <p:nvPr/>
          </p:nvSpPr>
          <p:spPr>
            <a:xfrm>
              <a:off x="5548888" y="513080"/>
              <a:ext cx="5737826" cy="288000"/>
            </a:xfrm>
            <a:prstGeom prst="rect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A11CA54-E09E-5D9C-632D-BB8DC196BC9F}"/>
              </a:ext>
            </a:extLst>
          </p:cNvPr>
          <p:cNvGrpSpPr/>
          <p:nvPr/>
        </p:nvGrpSpPr>
        <p:grpSpPr>
          <a:xfrm>
            <a:off x="3382959" y="5066095"/>
            <a:ext cx="2228732" cy="680026"/>
            <a:chOff x="3190229" y="2522587"/>
            <a:chExt cx="2094115" cy="680026"/>
          </a:xfrm>
        </p:grpSpPr>
        <p:sp>
          <p:nvSpPr>
            <p:cNvPr id="100" name="TextBox 70">
              <a:extLst>
                <a:ext uri="{FF2B5EF4-FFF2-40B4-BE49-F238E27FC236}">
                  <a16:creationId xmlns:a16="http://schemas.microsoft.com/office/drawing/2014/main" id="{DAAF84E8-414C-7DD7-0C50-A45E7AB319A0}"/>
                </a:ext>
              </a:extLst>
            </p:cNvPr>
            <p:cNvSpPr txBox="1"/>
            <p:nvPr/>
          </p:nvSpPr>
          <p:spPr>
            <a:xfrm>
              <a:off x="3190229" y="2522587"/>
              <a:ext cx="1328749" cy="158400"/>
            </a:xfrm>
            <a:prstGeom prst="homePlate">
              <a:avLst/>
            </a:prstGeom>
            <a:solidFill>
              <a:srgbClr val="FAFCBC"/>
            </a:solidFill>
            <a:ln w="6350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5998" tIns="18000" rIns="0" bIns="1800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dirty="0">
                  <a:solidFill>
                    <a:sysClr val="windowText" lastClr="000000"/>
                  </a:solidFill>
                </a:rPr>
                <a:t>[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모션 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6] 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돌진하며 휘두르기 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 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TextBox 70">
              <a:extLst>
                <a:ext uri="{FF2B5EF4-FFF2-40B4-BE49-F238E27FC236}">
                  <a16:creationId xmlns:a16="http://schemas.microsoft.com/office/drawing/2014/main" id="{946F3095-7123-79DB-60FD-0F7B866E3022}"/>
                </a:ext>
              </a:extLst>
            </p:cNvPr>
            <p:cNvSpPr txBox="1"/>
            <p:nvPr/>
          </p:nvSpPr>
          <p:spPr>
            <a:xfrm>
              <a:off x="3192805" y="2784879"/>
              <a:ext cx="1278908" cy="159462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5998" tIns="18000" rIns="0" bIns="18000" rtlCol="0" anchor="ctr">
              <a:spAutoFit/>
            </a:bodyPr>
            <a:lstStyle>
              <a:defPPr>
                <a:defRPr lang="ko-KR"/>
              </a:defPPr>
              <a:lvl1pPr algn="ctr">
                <a:defRPr sz="70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altLang="ko-KR" sz="800" dirty="0"/>
                <a:t>[</a:t>
              </a:r>
              <a:r>
                <a:rPr lang="ko-KR" altLang="en-US" sz="800" dirty="0"/>
                <a:t>이펙트 </a:t>
              </a:r>
              <a:r>
                <a:rPr lang="en-US" altLang="ko-KR" sz="800" dirty="0"/>
                <a:t>6] (1) </a:t>
              </a:r>
              <a:r>
                <a:rPr lang="ko-KR" altLang="en-US" sz="800" dirty="0"/>
                <a:t>트레일 이펙트</a:t>
              </a:r>
            </a:p>
          </p:txBody>
        </p:sp>
        <p:sp>
          <p:nvSpPr>
            <p:cNvPr id="102" name="TextBox 70">
              <a:extLst>
                <a:ext uri="{FF2B5EF4-FFF2-40B4-BE49-F238E27FC236}">
                  <a16:creationId xmlns:a16="http://schemas.microsoft.com/office/drawing/2014/main" id="{78E5FEFC-D011-DC6C-06E6-8B93A719CAA8}"/>
                </a:ext>
              </a:extLst>
            </p:cNvPr>
            <p:cNvSpPr txBox="1"/>
            <p:nvPr/>
          </p:nvSpPr>
          <p:spPr>
            <a:xfrm>
              <a:off x="3192806" y="3044213"/>
              <a:ext cx="660694" cy="158400"/>
            </a:xfrm>
            <a:prstGeom prst="homePlate">
              <a:avLst/>
            </a:prstGeom>
            <a:solidFill>
              <a:srgbClr val="FFD1D1"/>
            </a:solidFill>
            <a:ln w="63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5998" tIns="18000" rIns="0" bIns="18000" rtlCol="0" anchor="ctr">
              <a:spAutoFit/>
            </a:bodyPr>
            <a:lstStyle>
              <a:defPPr>
                <a:defRPr lang="ko-KR"/>
              </a:defPPr>
              <a:lvl1pPr algn="ctr">
                <a:defRPr sz="800" b="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altLang="ko-KR" dirty="0">
                  <a:solidFill>
                    <a:schemeClr val="tx1"/>
                  </a:solidFill>
                </a:rPr>
                <a:t>[</a:t>
              </a:r>
              <a:r>
                <a:rPr lang="ko-KR" altLang="en-US" dirty="0">
                  <a:solidFill>
                    <a:schemeClr val="tx1"/>
                  </a:solidFill>
                </a:rPr>
                <a:t>타격</a:t>
              </a:r>
              <a:r>
                <a:rPr lang="en-US" altLang="ko-KR" dirty="0">
                  <a:solidFill>
                    <a:schemeClr val="tx1"/>
                  </a:solidFill>
                </a:rPr>
                <a:t>] 1</a:t>
              </a:r>
              <a:r>
                <a:rPr lang="ko-KR" altLang="en-US" dirty="0">
                  <a:solidFill>
                    <a:schemeClr val="tx1"/>
                  </a:solidFill>
                </a:rPr>
                <a:t>회</a:t>
              </a:r>
            </a:p>
          </p:txBody>
        </p:sp>
        <p:sp>
          <p:nvSpPr>
            <p:cNvPr id="103" name="TextBox 70">
              <a:extLst>
                <a:ext uri="{FF2B5EF4-FFF2-40B4-BE49-F238E27FC236}">
                  <a16:creationId xmlns:a16="http://schemas.microsoft.com/office/drawing/2014/main" id="{72A585B8-29BC-C058-43B4-1168AF4AEC0C}"/>
                </a:ext>
              </a:extLst>
            </p:cNvPr>
            <p:cNvSpPr txBox="1"/>
            <p:nvPr/>
          </p:nvSpPr>
          <p:spPr>
            <a:xfrm>
              <a:off x="4518978" y="2784879"/>
              <a:ext cx="765366" cy="159462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5998" tIns="18000" rIns="0" bIns="18000" rtlCol="0" anchor="ctr">
              <a:spAutoFit/>
            </a:bodyPr>
            <a:lstStyle>
              <a:defPPr>
                <a:defRPr lang="ko-KR"/>
              </a:defPPr>
              <a:lvl1pPr algn="ctr">
                <a:defRPr sz="70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altLang="ko-KR" sz="800" dirty="0"/>
                <a:t>(2</a:t>
              </a:r>
              <a:r>
                <a:rPr lang="en-US" altLang="ko-KR" sz="800"/>
                <a:t>) </a:t>
              </a:r>
              <a:r>
                <a:rPr lang="ko-KR" altLang="en-US" sz="800" dirty="0"/>
                <a:t>잔여 이펙트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2429DE-4BB0-8E5E-4776-B1E8E697A465}"/>
              </a:ext>
            </a:extLst>
          </p:cNvPr>
          <p:cNvGrpSpPr/>
          <p:nvPr/>
        </p:nvGrpSpPr>
        <p:grpSpPr>
          <a:xfrm>
            <a:off x="5970231" y="5061283"/>
            <a:ext cx="3740715" cy="159462"/>
            <a:chOff x="5621230" y="819296"/>
            <a:chExt cx="3514775" cy="159462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7A7EB1C-D160-93AD-39AF-E534EA4C52B0}"/>
                </a:ext>
              </a:extLst>
            </p:cNvPr>
            <p:cNvSpPr txBox="1"/>
            <p:nvPr/>
          </p:nvSpPr>
          <p:spPr>
            <a:xfrm>
              <a:off x="6193628" y="836393"/>
              <a:ext cx="2942377" cy="130146"/>
            </a:xfrm>
            <a:prstGeom prst="rect">
              <a:avLst/>
            </a:prstGeom>
            <a:noFill/>
          </p:spPr>
          <p:txBody>
            <a:bodyPr wrap="none" lIns="72001" tIns="0" rIns="0" bIns="0" rtlCol="0" anchor="ctr" anchorCtr="0">
              <a:spAutoFit/>
            </a:bodyPr>
            <a:lstStyle/>
            <a:p>
              <a:pPr font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빠르게 돌진하며 크게 휘두릅니다</a:t>
              </a:r>
              <a:r>
                <a:rPr lang="en-US" altLang="ko-KR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 </a:t>
              </a:r>
              <a:r>
                <a:rPr lang="ko-KR" altLang="en-US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전투 </a:t>
              </a:r>
              <a:r>
                <a:rPr lang="en-US" altLang="ko-KR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전환합니다</a:t>
              </a:r>
              <a:r>
                <a:rPr lang="en-US" altLang="ko-KR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99" name="TextBox 70">
              <a:extLst>
                <a:ext uri="{FF2B5EF4-FFF2-40B4-BE49-F238E27FC236}">
                  <a16:creationId xmlns:a16="http://schemas.microsoft.com/office/drawing/2014/main" id="{80FEDF2C-7228-3272-C41E-0ABC210238C4}"/>
                </a:ext>
              </a:extLst>
            </p:cNvPr>
            <p:cNvSpPr txBox="1"/>
            <p:nvPr/>
          </p:nvSpPr>
          <p:spPr>
            <a:xfrm>
              <a:off x="5621230" y="819296"/>
              <a:ext cx="572400" cy="159462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5998" tIns="18000" rIns="35998" bIns="18000" rtlCol="0" anchor="ctr" anchorCtr="0">
              <a:noAutofit/>
            </a:bodyPr>
            <a:lstStyle>
              <a:defPPr>
                <a:defRPr lang="ko-KR"/>
              </a:defPPr>
              <a:lvl1pPr algn="ctr">
                <a:defRPr sz="8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ysClr val="windowText" lastClr="000000"/>
                  </a:solidFill>
                </a:rPr>
                <a:t>모션</a:t>
              </a:r>
            </a:p>
          </p:txBody>
        </p:sp>
      </p:grpSp>
      <p:sp>
        <p:nvSpPr>
          <p:cNvPr id="11" name="TextBox 70">
            <a:extLst>
              <a:ext uri="{FF2B5EF4-FFF2-40B4-BE49-F238E27FC236}">
                <a16:creationId xmlns:a16="http://schemas.microsoft.com/office/drawing/2014/main" id="{481A25A0-5166-BBE5-0E97-A81B7E9FB23F}"/>
              </a:ext>
            </a:extLst>
          </p:cNvPr>
          <p:cNvSpPr txBox="1"/>
          <p:nvPr/>
        </p:nvSpPr>
        <p:spPr>
          <a:xfrm>
            <a:off x="5976279" y="5324108"/>
            <a:ext cx="607672" cy="159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rgbClr val="00B0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998" tIns="18000" rIns="35998" bIns="18000" rtlCol="0" anchor="ctr">
            <a:noAutofit/>
          </a:bodyPr>
          <a:lstStyle>
            <a:defPPr>
              <a:defRPr lang="ko-KR"/>
            </a:defPPr>
            <a:lvl1pPr algn="ctr">
              <a:defRPr sz="70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800" dirty="0"/>
              <a:t>이펙트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918C4D-3F10-3855-8F07-6C75053247B8}"/>
              </a:ext>
            </a:extLst>
          </p:cNvPr>
          <p:cNvSpPr txBox="1"/>
          <p:nvPr/>
        </p:nvSpPr>
        <p:spPr>
          <a:xfrm>
            <a:off x="6817939" y="5334589"/>
            <a:ext cx="2169432" cy="138499"/>
          </a:xfrm>
          <a:prstGeom prst="rect">
            <a:avLst/>
          </a:prstGeom>
          <a:noFill/>
        </p:spPr>
        <p:txBody>
          <a:bodyPr wrap="none" lIns="72001" tIns="0" rIns="0" bIns="0" rtlCol="0" anchor="ctr" anchorCtr="0">
            <a:spAutoFit/>
          </a:bodyPr>
          <a:lstStyle/>
          <a:p>
            <a:pPr fontAlgn="ctr">
              <a:spcAft>
                <a:spcPts val="300"/>
              </a:spcAft>
            </a:pP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창을 휘두를 때 트레일 이펙트가 형성됩니다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TextBox 70">
            <a:extLst>
              <a:ext uri="{FF2B5EF4-FFF2-40B4-BE49-F238E27FC236}">
                <a16:creationId xmlns:a16="http://schemas.microsoft.com/office/drawing/2014/main" id="{7B47C301-9498-8865-C7CF-6EB94A3635C2}"/>
              </a:ext>
            </a:extLst>
          </p:cNvPr>
          <p:cNvSpPr txBox="1"/>
          <p:nvPr/>
        </p:nvSpPr>
        <p:spPr>
          <a:xfrm>
            <a:off x="6659539" y="5324108"/>
            <a:ext cx="158400" cy="159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rgbClr val="00B0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" tIns="18000" rIns="7200" bIns="18000" rtlCol="0" anchor="ctr">
            <a:noAutofit/>
          </a:bodyPr>
          <a:lstStyle>
            <a:defPPr>
              <a:defRPr lang="ko-KR"/>
            </a:defPPr>
            <a:lvl1pPr algn="ctr">
              <a:defRPr sz="70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800" dirty="0"/>
              <a:t>(1)</a:t>
            </a:r>
            <a:endParaRPr lang="ko-KR" altLang="en-US" sz="800" dirty="0"/>
          </a:p>
        </p:txBody>
      </p:sp>
      <p:sp>
        <p:nvSpPr>
          <p:cNvPr id="14" name="TextBox 70">
            <a:extLst>
              <a:ext uri="{FF2B5EF4-FFF2-40B4-BE49-F238E27FC236}">
                <a16:creationId xmlns:a16="http://schemas.microsoft.com/office/drawing/2014/main" id="{4C733E98-860A-B38C-8825-47C3A0750E10}"/>
              </a:ext>
            </a:extLst>
          </p:cNvPr>
          <p:cNvSpPr txBox="1"/>
          <p:nvPr/>
        </p:nvSpPr>
        <p:spPr>
          <a:xfrm>
            <a:off x="9101583" y="5324108"/>
            <a:ext cx="158400" cy="159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rgbClr val="00B0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" tIns="18000" rIns="7200" bIns="18000" rtlCol="0" anchor="ctr">
            <a:noAutofit/>
          </a:bodyPr>
          <a:lstStyle>
            <a:defPPr>
              <a:defRPr lang="ko-KR"/>
            </a:defPPr>
            <a:lvl1pPr algn="ctr">
              <a:defRPr sz="70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800" dirty="0"/>
              <a:t>(2)</a:t>
            </a:r>
            <a:endParaRPr lang="ko-KR" altLang="en-US" sz="8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BB856CA-0586-B2D0-DB75-F8D2D45635AF}"/>
              </a:ext>
            </a:extLst>
          </p:cNvPr>
          <p:cNvGrpSpPr/>
          <p:nvPr/>
        </p:nvGrpSpPr>
        <p:grpSpPr>
          <a:xfrm>
            <a:off x="5976279" y="5582911"/>
            <a:ext cx="4786640" cy="159462"/>
            <a:chOff x="5626913" y="1419736"/>
            <a:chExt cx="4497526" cy="159462"/>
          </a:xfrm>
        </p:grpSpPr>
        <p:sp>
          <p:nvSpPr>
            <p:cNvPr id="96" name="TextBox 70">
              <a:extLst>
                <a:ext uri="{FF2B5EF4-FFF2-40B4-BE49-F238E27FC236}">
                  <a16:creationId xmlns:a16="http://schemas.microsoft.com/office/drawing/2014/main" id="{F30EC5E2-EE1B-B77E-B438-05EC6D652807}"/>
                </a:ext>
              </a:extLst>
            </p:cNvPr>
            <p:cNvSpPr txBox="1"/>
            <p:nvPr/>
          </p:nvSpPr>
          <p:spPr>
            <a:xfrm>
              <a:off x="5626913" y="1419736"/>
              <a:ext cx="570968" cy="159462"/>
            </a:xfrm>
            <a:prstGeom prst="rect">
              <a:avLst/>
            </a:prstGeom>
            <a:solidFill>
              <a:srgbClr val="FFD1D1"/>
            </a:solidFill>
            <a:ln w="6350">
              <a:solidFill>
                <a:srgbClr val="FF0000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5998" tIns="18000" rIns="35998" bIns="18000" rtlCol="0" anchor="ctr" anchorCtr="0">
              <a:no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ko-KR" altLang="en-US" dirty="0"/>
                <a:t>타격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CA963BF-D056-7BC6-534E-12E2B7D5A782}"/>
                </a:ext>
              </a:extLst>
            </p:cNvPr>
            <p:cNvSpPr txBox="1"/>
            <p:nvPr/>
          </p:nvSpPr>
          <p:spPr>
            <a:xfrm>
              <a:off x="6197879" y="1434393"/>
              <a:ext cx="3926560" cy="130146"/>
            </a:xfrm>
            <a:prstGeom prst="rect">
              <a:avLst/>
            </a:prstGeom>
            <a:noFill/>
          </p:spPr>
          <p:txBody>
            <a:bodyPr wrap="square" lIns="72001" tIns="0" rIns="0" bIns="0" rtlCol="0" anchor="ctr" anchorCtr="0">
              <a:spAutoFit/>
            </a:bodyPr>
            <a:lstStyle/>
            <a:p>
              <a:pPr font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전진하며 크게 휘둘러 </a:t>
              </a:r>
              <a:r>
                <a:rPr lang="en-US" altLang="ko-KR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 타격합니다</a:t>
              </a:r>
              <a:r>
                <a:rPr lang="en-US" altLang="ko-KR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CB24A5-57CB-F7A3-1E54-423B2E0C5A7B}"/>
              </a:ext>
            </a:extLst>
          </p:cNvPr>
          <p:cNvGrpSpPr/>
          <p:nvPr/>
        </p:nvGrpSpPr>
        <p:grpSpPr>
          <a:xfrm>
            <a:off x="192088" y="2681671"/>
            <a:ext cx="11807825" cy="844839"/>
            <a:chOff x="192088" y="801080"/>
            <a:chExt cx="11094629" cy="844840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31D77C77-2B7B-27E1-047E-39C36D7A35B8}"/>
                </a:ext>
              </a:extLst>
            </p:cNvPr>
            <p:cNvGrpSpPr/>
            <p:nvPr/>
          </p:nvGrpSpPr>
          <p:grpSpPr>
            <a:xfrm>
              <a:off x="192088" y="801080"/>
              <a:ext cx="11094629" cy="844840"/>
              <a:chOff x="192088" y="513080"/>
              <a:chExt cx="11094629" cy="288000"/>
            </a:xfrm>
            <a:solidFill>
              <a:schemeClr val="bg1"/>
            </a:solidFill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21248D56-74F1-3FB8-3A83-757FA8E73A63}"/>
                  </a:ext>
                </a:extLst>
              </p:cNvPr>
              <p:cNvSpPr/>
              <p:nvPr/>
            </p:nvSpPr>
            <p:spPr>
              <a:xfrm>
                <a:off x="192088" y="513080"/>
                <a:ext cx="630000" cy="2880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차 공격</a:t>
                </a: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E9814EC8-EA71-9975-FE23-A44A54303380}"/>
                  </a:ext>
                </a:extLst>
              </p:cNvPr>
              <p:cNvSpPr/>
              <p:nvPr/>
            </p:nvSpPr>
            <p:spPr>
              <a:xfrm>
                <a:off x="822088" y="513080"/>
                <a:ext cx="16632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한 손과 양 손 </a:t>
                </a:r>
                <a:endParaRPr lang="en-US" altLang="ko-KR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번갈아 휘두르기</a:t>
                </a: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807311AE-C497-57F6-6CB7-CC60D9719FB1}"/>
                  </a:ext>
                </a:extLst>
              </p:cNvPr>
              <p:cNvSpPr/>
              <p:nvPr/>
            </p:nvSpPr>
            <p:spPr>
              <a:xfrm>
                <a:off x="2485288" y="513080"/>
                <a:ext cx="5940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1.0s</a:t>
                </a:r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18189F36-95CB-AA6D-E848-8AAEC3B920E8}"/>
                  </a:ext>
                </a:extLst>
              </p:cNvPr>
              <p:cNvSpPr/>
              <p:nvPr/>
            </p:nvSpPr>
            <p:spPr>
              <a:xfrm>
                <a:off x="3079288" y="513080"/>
                <a:ext cx="24696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3F9BA49D-98D4-E8BF-A0EB-532FB5C2F15F}"/>
                  </a:ext>
                </a:extLst>
              </p:cNvPr>
              <p:cNvSpPr/>
              <p:nvPr/>
            </p:nvSpPr>
            <p:spPr>
              <a:xfrm>
                <a:off x="5548888" y="513080"/>
                <a:ext cx="5737829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F7C6984-ADCA-4D3B-62C4-34FD57D1AD68}"/>
                </a:ext>
              </a:extLst>
            </p:cNvPr>
            <p:cNvGrpSpPr/>
            <p:nvPr/>
          </p:nvGrpSpPr>
          <p:grpSpPr>
            <a:xfrm>
              <a:off x="3190227" y="882955"/>
              <a:ext cx="1509406" cy="684838"/>
              <a:chOff x="3190227" y="867789"/>
              <a:chExt cx="1509406" cy="684838"/>
            </a:xfrm>
          </p:grpSpPr>
          <p:sp>
            <p:nvSpPr>
              <p:cNvPr id="88" name="TextBox 70">
                <a:extLst>
                  <a:ext uri="{FF2B5EF4-FFF2-40B4-BE49-F238E27FC236}">
                    <a16:creationId xmlns:a16="http://schemas.microsoft.com/office/drawing/2014/main" id="{77B0A4C1-5009-599B-2304-67A5571F5FD9}"/>
                  </a:ext>
                </a:extLst>
              </p:cNvPr>
              <p:cNvSpPr txBox="1"/>
              <p:nvPr/>
            </p:nvSpPr>
            <p:spPr>
              <a:xfrm>
                <a:off x="3190227" y="867789"/>
                <a:ext cx="1509406" cy="158400"/>
              </a:xfrm>
              <a:prstGeom prst="homePlate">
                <a:avLst/>
              </a:prstGeom>
              <a:solidFill>
                <a:srgbClr val="FAFCBC"/>
              </a:solidFill>
              <a:ln w="6350">
                <a:solidFill>
                  <a:srgbClr val="BD9C7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35998" tIns="18000" rIns="0" bIns="18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dirty="0">
                    <a:solidFill>
                      <a:sysClr val="windowText" lastClr="000000"/>
                    </a:solidFill>
                  </a:rPr>
                  <a:t>[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모션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3] 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창을 좌우로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5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회 휘두르기</a:t>
                </a:r>
              </a:p>
            </p:txBody>
          </p:sp>
          <p:sp>
            <p:nvSpPr>
              <p:cNvPr id="89" name="TextBox 70">
                <a:extLst>
                  <a:ext uri="{FF2B5EF4-FFF2-40B4-BE49-F238E27FC236}">
                    <a16:creationId xmlns:a16="http://schemas.microsoft.com/office/drawing/2014/main" id="{6BE1AC96-9AF7-2E63-D5DD-A5690B07D836}"/>
                  </a:ext>
                </a:extLst>
              </p:cNvPr>
              <p:cNvSpPr txBox="1"/>
              <p:nvPr/>
            </p:nvSpPr>
            <p:spPr>
              <a:xfrm>
                <a:off x="3192803" y="1135425"/>
                <a:ext cx="1135716" cy="158400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5998" tIns="18000" rIns="0" bIns="1800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70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altLang="ko-KR" sz="800" dirty="0"/>
                  <a:t>[</a:t>
                </a:r>
                <a:r>
                  <a:rPr lang="ko-KR" altLang="en-US" sz="800" dirty="0"/>
                  <a:t>이펙트 </a:t>
                </a:r>
                <a:r>
                  <a:rPr lang="en-US" altLang="ko-KR" sz="800" dirty="0"/>
                  <a:t>3] </a:t>
                </a:r>
                <a:r>
                  <a:rPr lang="ko-KR" altLang="en-US" sz="800" dirty="0"/>
                  <a:t>트레일 이펙트</a:t>
                </a:r>
              </a:p>
            </p:txBody>
          </p:sp>
          <p:sp>
            <p:nvSpPr>
              <p:cNvPr id="90" name="TextBox 70">
                <a:extLst>
                  <a:ext uri="{FF2B5EF4-FFF2-40B4-BE49-F238E27FC236}">
                    <a16:creationId xmlns:a16="http://schemas.microsoft.com/office/drawing/2014/main" id="{93CB1A74-2B75-E6FC-8EA0-4D92E9EE6F51}"/>
                  </a:ext>
                </a:extLst>
              </p:cNvPr>
              <p:cNvSpPr txBox="1"/>
              <p:nvPr/>
            </p:nvSpPr>
            <p:spPr>
              <a:xfrm>
                <a:off x="3192807" y="1394227"/>
                <a:ext cx="660692" cy="158400"/>
              </a:xfrm>
              <a:prstGeom prst="homePlate">
                <a:avLst/>
              </a:prstGeom>
              <a:solidFill>
                <a:srgbClr val="FFD1D1"/>
              </a:solidFill>
              <a:ln w="635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5998" tIns="18000" rIns="0" bIns="18000" rtlCol="0" anchor="ctr">
                <a:spAutoFit/>
              </a:bodyPr>
              <a:lstStyle>
                <a:defPPr>
                  <a:defRPr lang="en-US"/>
                </a:defPPr>
                <a:lvl1pPr>
                  <a:defRPr sz="801" b="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타격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] 5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회</a:t>
                </a: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2B083F9B-D524-1334-C5BA-D5CE2045B09C}"/>
                </a:ext>
              </a:extLst>
            </p:cNvPr>
            <p:cNvGrpSpPr/>
            <p:nvPr/>
          </p:nvGrpSpPr>
          <p:grpSpPr>
            <a:xfrm>
              <a:off x="5621230" y="882955"/>
              <a:ext cx="5027720" cy="676280"/>
              <a:chOff x="5621230" y="867789"/>
              <a:chExt cx="5027720" cy="676280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4ECD2338-2027-D36C-37A0-699CFB5FB612}"/>
                  </a:ext>
                </a:extLst>
              </p:cNvPr>
              <p:cNvGrpSpPr/>
              <p:nvPr/>
            </p:nvGrpSpPr>
            <p:grpSpPr>
              <a:xfrm>
                <a:off x="5621230" y="867789"/>
                <a:ext cx="2336833" cy="159462"/>
                <a:chOff x="5621230" y="819296"/>
                <a:chExt cx="2336833" cy="159462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B293CDF3-667E-3331-8776-75164B1A4088}"/>
                    </a:ext>
                  </a:extLst>
                </p:cNvPr>
                <p:cNvSpPr txBox="1"/>
                <p:nvPr/>
              </p:nvSpPr>
              <p:spPr>
                <a:xfrm>
                  <a:off x="6193628" y="836393"/>
                  <a:ext cx="1764435" cy="130146"/>
                </a:xfrm>
                <a:prstGeom prst="rect">
                  <a:avLst/>
                </a:prstGeom>
                <a:noFill/>
              </p:spPr>
              <p:txBody>
                <a:bodyPr wrap="non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좌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우로 번갈아 가며 휘두릅니다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87" name="TextBox 70">
                  <a:extLst>
                    <a:ext uri="{FF2B5EF4-FFF2-40B4-BE49-F238E27FC236}">
                      <a16:creationId xmlns:a16="http://schemas.microsoft.com/office/drawing/2014/main" id="{4E1957E7-3410-6FDA-7A62-6AF934E38994}"/>
                    </a:ext>
                  </a:extLst>
                </p:cNvPr>
                <p:cNvSpPr txBox="1"/>
                <p:nvPr/>
              </p:nvSpPr>
              <p:spPr>
                <a:xfrm>
                  <a:off x="5621230" y="819296"/>
                  <a:ext cx="572400" cy="159462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35998" bIns="18000" rtlCol="0" anchor="ctr" anchorCtr="0">
                  <a:no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</a:t>
                  </a:r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B3B27E2A-93B5-E3C2-8569-1E579F94C848}"/>
                  </a:ext>
                </a:extLst>
              </p:cNvPr>
              <p:cNvGrpSpPr/>
              <p:nvPr/>
            </p:nvGrpSpPr>
            <p:grpSpPr>
              <a:xfrm>
                <a:off x="5626913" y="1130614"/>
                <a:ext cx="5022037" cy="159462"/>
                <a:chOff x="5626913" y="1131736"/>
                <a:chExt cx="5022037" cy="159462"/>
              </a:xfrm>
            </p:grpSpPr>
            <p:sp>
              <p:nvSpPr>
                <p:cNvPr id="84" name="TextBox 70">
                  <a:extLst>
                    <a:ext uri="{FF2B5EF4-FFF2-40B4-BE49-F238E27FC236}">
                      <a16:creationId xmlns:a16="http://schemas.microsoft.com/office/drawing/2014/main" id="{9FB2750D-E5A3-7372-DD16-9F320D826029}"/>
                    </a:ext>
                  </a:extLst>
                </p:cNvPr>
                <p:cNvSpPr txBox="1"/>
                <p:nvPr/>
              </p:nvSpPr>
              <p:spPr>
                <a:xfrm>
                  <a:off x="5626913" y="1131736"/>
                  <a:ext cx="570968" cy="15946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35998" bIns="18000" rtlCol="0" anchor="ctr">
                  <a:no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 sz="800" dirty="0"/>
                    <a:t>이펙트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F324A60-CD47-B79A-91AA-C6C26CC85833}"/>
                    </a:ext>
                  </a:extLst>
                </p:cNvPr>
                <p:cNvSpPr txBox="1"/>
                <p:nvPr/>
              </p:nvSpPr>
              <p:spPr>
                <a:xfrm>
                  <a:off x="6197881" y="1146392"/>
                  <a:ext cx="4451069" cy="130146"/>
                </a:xfrm>
                <a:prstGeom prst="rect">
                  <a:avLst/>
                </a:prstGeom>
                <a:noFill/>
              </p:spPr>
              <p:txBody>
                <a:bodyPr wrap="squar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휘두를 때 검붉은 빛의 트레일 이펙트가 발생합니다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</p:grp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C76D3E5C-8D5C-B7D0-69A6-7AD1F96B0D1E}"/>
                  </a:ext>
                </a:extLst>
              </p:cNvPr>
              <p:cNvGrpSpPr/>
              <p:nvPr/>
            </p:nvGrpSpPr>
            <p:grpSpPr>
              <a:xfrm>
                <a:off x="5626913" y="1394225"/>
                <a:ext cx="3366276" cy="149844"/>
                <a:chOff x="5626913" y="1424544"/>
                <a:chExt cx="3366276" cy="149844"/>
              </a:xfrm>
            </p:grpSpPr>
            <p:sp>
              <p:nvSpPr>
                <p:cNvPr id="82" name="TextBox 70">
                  <a:extLst>
                    <a:ext uri="{FF2B5EF4-FFF2-40B4-BE49-F238E27FC236}">
                      <a16:creationId xmlns:a16="http://schemas.microsoft.com/office/drawing/2014/main" id="{4EF281EA-F901-A193-3851-10AE0738F027}"/>
                    </a:ext>
                  </a:extLst>
                </p:cNvPr>
                <p:cNvSpPr txBox="1"/>
                <p:nvPr/>
              </p:nvSpPr>
              <p:spPr>
                <a:xfrm>
                  <a:off x="5626913" y="1424544"/>
                  <a:ext cx="570968" cy="149844"/>
                </a:xfrm>
                <a:prstGeom prst="rect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36000" bIns="18000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sz="801" b="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타격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D1C249F-DDB4-F7FB-DE35-54F12D1842F9}"/>
                    </a:ext>
                  </a:extLst>
                </p:cNvPr>
                <p:cNvSpPr txBox="1"/>
                <p:nvPr/>
              </p:nvSpPr>
              <p:spPr>
                <a:xfrm>
                  <a:off x="6197881" y="1434394"/>
                  <a:ext cx="2795308" cy="130145"/>
                </a:xfrm>
                <a:prstGeom prst="rect">
                  <a:avLst/>
                </a:prstGeom>
                <a:noFill/>
              </p:spPr>
              <p:txBody>
                <a:bodyPr wrap="squar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휘두르며 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5</a:t>
                  </a: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회 타격합니다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r>
                    <a: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(1~5</a:t>
                  </a:r>
                  <a:r>
                    <a: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번째 타격 </a:t>
                  </a:r>
                  <a:r>
                    <a: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:</a:t>
                  </a:r>
                  <a:r>
                    <a: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경직</a:t>
                  </a:r>
                  <a:r>
                    <a: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D672FF8-405C-B132-DE9B-390DCD596A9C}"/>
              </a:ext>
            </a:extLst>
          </p:cNvPr>
          <p:cNvGrpSpPr/>
          <p:nvPr/>
        </p:nvGrpSpPr>
        <p:grpSpPr>
          <a:xfrm>
            <a:off x="192088" y="4371350"/>
            <a:ext cx="11807822" cy="608058"/>
            <a:chOff x="514351" y="5373642"/>
            <a:chExt cx="11094625" cy="608058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00608C8E-6C3F-12B6-574A-2F44BBEAB83E}"/>
                </a:ext>
              </a:extLst>
            </p:cNvPr>
            <p:cNvGrpSpPr/>
            <p:nvPr/>
          </p:nvGrpSpPr>
          <p:grpSpPr>
            <a:xfrm>
              <a:off x="514351" y="5373642"/>
              <a:ext cx="11094625" cy="608058"/>
              <a:chOff x="192088" y="513080"/>
              <a:chExt cx="11094627" cy="288000"/>
            </a:xfrm>
            <a:solidFill>
              <a:schemeClr val="bg1"/>
            </a:solidFill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8DDDA90-D5F5-8383-AD26-03AE70302816}"/>
                  </a:ext>
                </a:extLst>
              </p:cNvPr>
              <p:cNvSpPr/>
              <p:nvPr/>
            </p:nvSpPr>
            <p:spPr>
              <a:xfrm>
                <a:off x="192088" y="513080"/>
                <a:ext cx="630000" cy="2880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r>
                  <a:rPr lang="ko-KR" altLang="en-US"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돌진 준비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1813AEA8-ED66-46BE-A9BB-77DE8F90EFFE}"/>
                  </a:ext>
                </a:extLst>
              </p:cNvPr>
              <p:cNvSpPr/>
              <p:nvPr/>
            </p:nvSpPr>
            <p:spPr>
              <a:xfrm>
                <a:off x="822088" y="513080"/>
                <a:ext cx="16632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추진력을 위한 동작</a:t>
                </a: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AE0CE847-65F3-47B0-711F-65322F37431E}"/>
                  </a:ext>
                </a:extLst>
              </p:cNvPr>
              <p:cNvSpPr/>
              <p:nvPr/>
            </p:nvSpPr>
            <p:spPr>
              <a:xfrm>
                <a:off x="2485288" y="513080"/>
                <a:ext cx="5940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0.3s</a:t>
                </a:r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8553059A-AB6E-B0A3-D00F-944D22089755}"/>
                  </a:ext>
                </a:extLst>
              </p:cNvPr>
              <p:cNvSpPr/>
              <p:nvPr/>
            </p:nvSpPr>
            <p:spPr>
              <a:xfrm>
                <a:off x="3079288" y="513080"/>
                <a:ext cx="24696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659CE509-36AF-5741-D5A8-E75E733A8D6D}"/>
                  </a:ext>
                </a:extLst>
              </p:cNvPr>
              <p:cNvSpPr/>
              <p:nvPr/>
            </p:nvSpPr>
            <p:spPr>
              <a:xfrm>
                <a:off x="5548888" y="513080"/>
                <a:ext cx="5737827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383133F-5013-ABE5-6CF7-13E97DA5934C}"/>
                </a:ext>
              </a:extLst>
            </p:cNvPr>
            <p:cNvGrpSpPr/>
            <p:nvPr/>
          </p:nvGrpSpPr>
          <p:grpSpPr>
            <a:xfrm>
              <a:off x="3512491" y="5471336"/>
              <a:ext cx="1135709" cy="421225"/>
              <a:chOff x="3190229" y="2522586"/>
              <a:chExt cx="1135709" cy="421225"/>
            </a:xfrm>
          </p:grpSpPr>
          <p:sp>
            <p:nvSpPr>
              <p:cNvPr id="69" name="TextBox 70">
                <a:extLst>
                  <a:ext uri="{FF2B5EF4-FFF2-40B4-BE49-F238E27FC236}">
                    <a16:creationId xmlns:a16="http://schemas.microsoft.com/office/drawing/2014/main" id="{38838B62-C5CD-4936-E588-63C0E6AA2B13}"/>
                  </a:ext>
                </a:extLst>
              </p:cNvPr>
              <p:cNvSpPr txBox="1"/>
              <p:nvPr/>
            </p:nvSpPr>
            <p:spPr>
              <a:xfrm>
                <a:off x="3190229" y="2522586"/>
                <a:ext cx="998549" cy="158400"/>
              </a:xfrm>
              <a:prstGeom prst="homePlate">
                <a:avLst/>
              </a:prstGeom>
              <a:solidFill>
                <a:srgbClr val="FAFCBC"/>
              </a:solidFill>
              <a:ln w="6350">
                <a:solidFill>
                  <a:srgbClr val="BD9C7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35998" tIns="18000" rIns="0" bIns="18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dirty="0">
                    <a:solidFill>
                      <a:sysClr val="windowText" lastClr="000000"/>
                    </a:solidFill>
                  </a:rPr>
                  <a:t>[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모션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5] 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돌진 준비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  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0" name="TextBox 70">
                <a:extLst>
                  <a:ext uri="{FF2B5EF4-FFF2-40B4-BE49-F238E27FC236}">
                    <a16:creationId xmlns:a16="http://schemas.microsoft.com/office/drawing/2014/main" id="{683EA82B-302D-FC45-27D1-B3B3E0EFA38F}"/>
                  </a:ext>
                </a:extLst>
              </p:cNvPr>
              <p:cNvSpPr txBox="1"/>
              <p:nvPr/>
            </p:nvSpPr>
            <p:spPr>
              <a:xfrm>
                <a:off x="3192805" y="2785411"/>
                <a:ext cx="1133133" cy="158400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5998" tIns="18000" rIns="0" bIns="1800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70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altLang="ko-KR" sz="800" dirty="0"/>
                  <a:t>[</a:t>
                </a:r>
                <a:r>
                  <a:rPr lang="ko-KR" altLang="en-US" sz="800" dirty="0"/>
                  <a:t>이펙트 </a:t>
                </a:r>
                <a:r>
                  <a:rPr lang="en-US" altLang="ko-KR" sz="800" dirty="0"/>
                  <a:t>5] </a:t>
                </a:r>
                <a:r>
                  <a:rPr lang="ko-KR" altLang="en-US" sz="800" dirty="0"/>
                  <a:t>클래스 마크</a:t>
                </a: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D0554DE-DD0E-AB09-AEF0-7E768AFD8891}"/>
                </a:ext>
              </a:extLst>
            </p:cNvPr>
            <p:cNvGrpSpPr/>
            <p:nvPr/>
          </p:nvGrpSpPr>
          <p:grpSpPr>
            <a:xfrm>
              <a:off x="5943492" y="5466528"/>
              <a:ext cx="4787689" cy="422287"/>
              <a:chOff x="5621230" y="2517775"/>
              <a:chExt cx="4787690" cy="422287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2020F1CB-65F1-8A31-BE12-F6A8B8E8F8EF}"/>
                  </a:ext>
                </a:extLst>
              </p:cNvPr>
              <p:cNvGrpSpPr/>
              <p:nvPr/>
            </p:nvGrpSpPr>
            <p:grpSpPr>
              <a:xfrm>
                <a:off x="5621230" y="2517775"/>
                <a:ext cx="2870069" cy="159462"/>
                <a:chOff x="5621230" y="819296"/>
                <a:chExt cx="2870069" cy="159462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97C7782-0DAF-866A-72B1-FEADDD1C2490}"/>
                    </a:ext>
                  </a:extLst>
                </p:cNvPr>
                <p:cNvSpPr txBox="1"/>
                <p:nvPr/>
              </p:nvSpPr>
              <p:spPr>
                <a:xfrm>
                  <a:off x="6193628" y="836393"/>
                  <a:ext cx="2297671" cy="130146"/>
                </a:xfrm>
                <a:prstGeom prst="rect">
                  <a:avLst/>
                </a:prstGeom>
                <a:noFill/>
              </p:spPr>
              <p:txBody>
                <a:bodyPr wrap="non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목 뒤에 걸치고 무릎을 굽혀 자세를 낮춥니다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68" name="TextBox 70">
                  <a:extLst>
                    <a:ext uri="{FF2B5EF4-FFF2-40B4-BE49-F238E27FC236}">
                      <a16:creationId xmlns:a16="http://schemas.microsoft.com/office/drawing/2014/main" id="{A42E1200-EFC2-4533-DBC2-B9890CB67A37}"/>
                    </a:ext>
                  </a:extLst>
                </p:cNvPr>
                <p:cNvSpPr txBox="1"/>
                <p:nvPr/>
              </p:nvSpPr>
              <p:spPr>
                <a:xfrm>
                  <a:off x="5621230" y="819296"/>
                  <a:ext cx="572400" cy="159462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35998" bIns="18000" rtlCol="0" anchor="ctr" anchorCtr="0">
                  <a:no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</a:t>
                  </a:r>
                </a:p>
              </p:txBody>
            </p: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18B790A5-A723-E77A-E102-4A94BF7CD594}"/>
                  </a:ext>
                </a:extLst>
              </p:cNvPr>
              <p:cNvGrpSpPr/>
              <p:nvPr/>
            </p:nvGrpSpPr>
            <p:grpSpPr>
              <a:xfrm>
                <a:off x="5626913" y="2780600"/>
                <a:ext cx="4782007" cy="159462"/>
                <a:chOff x="5626913" y="1131736"/>
                <a:chExt cx="4782007" cy="159462"/>
              </a:xfrm>
            </p:grpSpPr>
            <p:sp>
              <p:nvSpPr>
                <p:cNvPr id="65" name="TextBox 70">
                  <a:extLst>
                    <a:ext uri="{FF2B5EF4-FFF2-40B4-BE49-F238E27FC236}">
                      <a16:creationId xmlns:a16="http://schemas.microsoft.com/office/drawing/2014/main" id="{1D3ED6FB-77DB-813B-CA52-EA87DA3B9D1D}"/>
                    </a:ext>
                  </a:extLst>
                </p:cNvPr>
                <p:cNvSpPr txBox="1"/>
                <p:nvPr/>
              </p:nvSpPr>
              <p:spPr>
                <a:xfrm>
                  <a:off x="5626913" y="1131736"/>
                  <a:ext cx="570968" cy="15946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35998" bIns="18000" rtlCol="0" anchor="ctr">
                  <a:no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 sz="800" dirty="0"/>
                    <a:t>이펙트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8C8D9DB-F0A4-889D-1F37-796B4B9AB5D8}"/>
                    </a:ext>
                  </a:extLst>
                </p:cNvPr>
                <p:cNvSpPr txBox="1"/>
                <p:nvPr/>
              </p:nvSpPr>
              <p:spPr>
                <a:xfrm>
                  <a:off x="6197881" y="1146393"/>
                  <a:ext cx="4211039" cy="130146"/>
                </a:xfrm>
                <a:prstGeom prst="rect">
                  <a:avLst/>
                </a:prstGeom>
                <a:noFill/>
              </p:spPr>
              <p:txBody>
                <a:bodyPr wrap="squar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검붉은 에너지가 클래스 마크를 형성한 후 사라집니다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endPara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7EA138D-7D95-B3D1-E166-B796F2175FE7}"/>
              </a:ext>
            </a:extLst>
          </p:cNvPr>
          <p:cNvSpPr txBox="1"/>
          <p:nvPr/>
        </p:nvSpPr>
        <p:spPr>
          <a:xfrm>
            <a:off x="9259982" y="5334589"/>
            <a:ext cx="2624685" cy="138499"/>
          </a:xfrm>
          <a:prstGeom prst="rect">
            <a:avLst/>
          </a:prstGeom>
          <a:noFill/>
        </p:spPr>
        <p:txBody>
          <a:bodyPr wrap="none" lIns="72001" tIns="0" rIns="0" bIns="0" rtlCol="0" anchor="ctr" anchorCtr="0">
            <a:spAutoFit/>
          </a:bodyPr>
          <a:lstStyle/>
          <a:p>
            <a:pPr fontAlgn="ctr">
              <a:spcAft>
                <a:spcPts val="300"/>
              </a:spcAft>
            </a:pP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창을 휘두르는 궤적을 따라 지면에 균열이 형성됩니다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7BE0921-BCB4-09BE-A039-B45A8D68F553}"/>
              </a:ext>
            </a:extLst>
          </p:cNvPr>
          <p:cNvGrpSpPr/>
          <p:nvPr/>
        </p:nvGrpSpPr>
        <p:grpSpPr>
          <a:xfrm>
            <a:off x="192088" y="1636652"/>
            <a:ext cx="11995663" cy="1045019"/>
            <a:chOff x="135377" y="5262849"/>
            <a:chExt cx="11995663" cy="104501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9343ABD-10ED-3402-AC6E-5C3962914026}"/>
                </a:ext>
              </a:extLst>
            </p:cNvPr>
            <p:cNvGrpSpPr/>
            <p:nvPr/>
          </p:nvGrpSpPr>
          <p:grpSpPr>
            <a:xfrm>
              <a:off x="135377" y="5262849"/>
              <a:ext cx="11995663" cy="1045019"/>
              <a:chOff x="514351" y="2650681"/>
              <a:chExt cx="11271120" cy="1045019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0ECCC50-169E-D092-9498-393098346E3E}"/>
                  </a:ext>
                </a:extLst>
              </p:cNvPr>
              <p:cNvGrpSpPr/>
              <p:nvPr/>
            </p:nvGrpSpPr>
            <p:grpSpPr>
              <a:xfrm>
                <a:off x="514351" y="2650681"/>
                <a:ext cx="11094625" cy="1045019"/>
                <a:chOff x="192088" y="513080"/>
                <a:chExt cx="11094627" cy="288000"/>
              </a:xfrm>
              <a:solidFill>
                <a:schemeClr val="bg1"/>
              </a:solidFill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10765F14-4077-B2B0-0E5F-C26D0EE97BA6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차 공격</a:t>
                  </a: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E8ACB9A9-061B-8A19-C78F-2BC0D8EE67C6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적을 이후의 공격 범위로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끌어당기는 느낌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E1FD5EE2-FCA8-AA0C-17E8-0C81A8CBFF74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0.5s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E15A15D0-01CE-3A0D-76A4-789637317D76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A3C7B2B4-DFE6-0CD7-F01C-E3A53C325E41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5737827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B5E26F9-F7B5-4AD9-724C-892B1911AD92}"/>
                  </a:ext>
                </a:extLst>
              </p:cNvPr>
              <p:cNvGrpSpPr/>
              <p:nvPr/>
            </p:nvGrpSpPr>
            <p:grpSpPr>
              <a:xfrm>
                <a:off x="5943492" y="2741734"/>
                <a:ext cx="5841979" cy="858103"/>
                <a:chOff x="5943492" y="2732556"/>
                <a:chExt cx="5841979" cy="858103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BB45B7A1-FAF1-1A36-8D41-0E74424BAE40}"/>
                    </a:ext>
                  </a:extLst>
                </p:cNvPr>
                <p:cNvGrpSpPr/>
                <p:nvPr/>
              </p:nvGrpSpPr>
              <p:grpSpPr>
                <a:xfrm>
                  <a:off x="5943492" y="2732556"/>
                  <a:ext cx="2969266" cy="159462"/>
                  <a:chOff x="5621230" y="819296"/>
                  <a:chExt cx="2969267" cy="159462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BABBDBA3-1E92-20F0-375C-0B15FE86C3FD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2217"/>
                    <a:ext cx="2396869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오른쪽 다리를 접으며 창을 찌른 후 강하게 당깁니다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45" name="TextBox 70">
                    <a:extLst>
                      <a:ext uri="{FF2B5EF4-FFF2-40B4-BE49-F238E27FC236}">
                        <a16:creationId xmlns:a16="http://schemas.microsoft.com/office/drawing/2014/main" id="{961496B0-7743-2762-4982-E13C6151F0DD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A9C0D775-A56D-42E5-6F5E-B258C228945D}"/>
                    </a:ext>
                  </a:extLst>
                </p:cNvPr>
                <p:cNvGrpSpPr/>
                <p:nvPr/>
              </p:nvGrpSpPr>
              <p:grpSpPr>
                <a:xfrm>
                  <a:off x="5949175" y="2995381"/>
                  <a:ext cx="5836296" cy="352800"/>
                  <a:chOff x="5626913" y="1131736"/>
                  <a:chExt cx="5836297" cy="352800"/>
                </a:xfrm>
              </p:grpSpPr>
              <p:sp>
                <p:nvSpPr>
                  <p:cNvPr id="42" name="TextBox 70">
                    <a:extLst>
                      <a:ext uri="{FF2B5EF4-FFF2-40B4-BE49-F238E27FC236}">
                        <a16:creationId xmlns:a16="http://schemas.microsoft.com/office/drawing/2014/main" id="{861DB7B4-52AC-9D35-E72A-54A092752881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35280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7509D8F-9C8A-AB4A-84BD-43125225968A}"/>
                      </a:ext>
                    </a:extLst>
                  </p:cNvPr>
                  <p:cNvSpPr txBox="1"/>
                  <p:nvPr/>
                </p:nvSpPr>
                <p:spPr>
                  <a:xfrm>
                    <a:off x="6456159" y="1150401"/>
                    <a:ext cx="5007051" cy="315471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검붉은 에너지가 거대한 창 형상을 띄며 찌르기 모션에 맞춰 찔러 들어갑니다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이후 창을 당길 때에는 창 쪽으로 에너지가 흡수됩니다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26872C7C-A857-78E5-BEFD-0839001F6A95}"/>
                    </a:ext>
                  </a:extLst>
                </p:cNvPr>
                <p:cNvGrpSpPr/>
                <p:nvPr/>
              </p:nvGrpSpPr>
              <p:grpSpPr>
                <a:xfrm>
                  <a:off x="5949175" y="3440815"/>
                  <a:ext cx="4308679" cy="149844"/>
                  <a:chOff x="5626913" y="1424544"/>
                  <a:chExt cx="4308680" cy="149844"/>
                </a:xfrm>
              </p:grpSpPr>
              <p:sp>
                <p:nvSpPr>
                  <p:cNvPr id="40" name="TextBox 70">
                    <a:extLst>
                      <a:ext uri="{FF2B5EF4-FFF2-40B4-BE49-F238E27FC236}">
                        <a16:creationId xmlns:a16="http://schemas.microsoft.com/office/drawing/2014/main" id="{B739F9B9-CD08-ACA1-29E5-79491A75E702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24544"/>
                    <a:ext cx="570968" cy="149844"/>
                  </a:xfrm>
                  <a:prstGeom prst="rect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6000" bIns="18000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sz="801" b="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타격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C1385F31-DA44-23C5-3748-90C26538A437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434394"/>
                    <a:ext cx="3737712" cy="130145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찌르면서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당기면서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 타격합니다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당길 때 적중된 적들을 끌어당깁니다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</p:grp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D7E937B-16D9-ADF6-A62D-C63718F2FD42}"/>
                  </a:ext>
                </a:extLst>
              </p:cNvPr>
              <p:cNvGrpSpPr/>
              <p:nvPr/>
            </p:nvGrpSpPr>
            <p:grpSpPr>
              <a:xfrm>
                <a:off x="3512489" y="2746510"/>
                <a:ext cx="1614415" cy="861915"/>
                <a:chOff x="3512489" y="2737365"/>
                <a:chExt cx="1614415" cy="861915"/>
              </a:xfrm>
            </p:grpSpPr>
            <p:sp>
              <p:nvSpPr>
                <p:cNvPr id="33" name="TextBox 70">
                  <a:extLst>
                    <a:ext uri="{FF2B5EF4-FFF2-40B4-BE49-F238E27FC236}">
                      <a16:creationId xmlns:a16="http://schemas.microsoft.com/office/drawing/2014/main" id="{0840575B-3F27-9E14-18E3-895EC2E8DF21}"/>
                    </a:ext>
                  </a:extLst>
                </p:cNvPr>
                <p:cNvSpPr txBox="1"/>
                <p:nvPr/>
              </p:nvSpPr>
              <p:spPr>
                <a:xfrm>
                  <a:off x="3512489" y="2737365"/>
                  <a:ext cx="1397331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2]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창을 찌른 후 당기기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 </a:t>
                  </a: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4" name="TextBox 70">
                  <a:extLst>
                    <a:ext uri="{FF2B5EF4-FFF2-40B4-BE49-F238E27FC236}">
                      <a16:creationId xmlns:a16="http://schemas.microsoft.com/office/drawing/2014/main" id="{AB4A8819-D0CA-039B-8371-141E096D9FEB}"/>
                    </a:ext>
                  </a:extLst>
                </p:cNvPr>
                <p:cNvSpPr txBox="1"/>
                <p:nvPr/>
              </p:nvSpPr>
              <p:spPr>
                <a:xfrm>
                  <a:off x="3515065" y="2994913"/>
                  <a:ext cx="1361248" cy="159462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2-1] </a:t>
                  </a:r>
                  <a:r>
                    <a:rPr lang="ko-KR" altLang="en-US" sz="800" dirty="0"/>
                    <a:t>거대한 창 형상화</a:t>
                  </a:r>
                </a:p>
              </p:txBody>
            </p:sp>
            <p:sp>
              <p:nvSpPr>
                <p:cNvPr id="35" name="TextBox 70">
                  <a:extLst>
                    <a:ext uri="{FF2B5EF4-FFF2-40B4-BE49-F238E27FC236}">
                      <a16:creationId xmlns:a16="http://schemas.microsoft.com/office/drawing/2014/main" id="{741FF2AF-D767-70C2-187E-DEC2001D9177}"/>
                    </a:ext>
                  </a:extLst>
                </p:cNvPr>
                <p:cNvSpPr txBox="1"/>
                <p:nvPr/>
              </p:nvSpPr>
              <p:spPr>
                <a:xfrm>
                  <a:off x="3515069" y="3440880"/>
                  <a:ext cx="660692" cy="158400"/>
                </a:xfrm>
                <a:prstGeom prst="homePlate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sz="801" b="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en-US" altLang="ko-KR" sz="800" dirty="0">
                      <a:solidFill>
                        <a:schemeClr val="tx1"/>
                      </a:solidFill>
                    </a:rPr>
                    <a:t>[</a:t>
                  </a:r>
                  <a:r>
                    <a:rPr lang="ko-KR" altLang="en-US" sz="800" dirty="0">
                      <a:solidFill>
                        <a:schemeClr val="tx1"/>
                      </a:solidFill>
                    </a:rPr>
                    <a:t>타격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] 2</a:t>
                  </a:r>
                  <a:r>
                    <a:rPr lang="ko-KR" altLang="en-US" sz="800" dirty="0">
                      <a:solidFill>
                        <a:schemeClr val="tx1"/>
                      </a:solidFill>
                    </a:rPr>
                    <a:t>회</a:t>
                  </a:r>
                </a:p>
              </p:txBody>
            </p:sp>
            <p:sp>
              <p:nvSpPr>
                <p:cNvPr id="36" name="TextBox 70">
                  <a:extLst>
                    <a:ext uri="{FF2B5EF4-FFF2-40B4-BE49-F238E27FC236}">
                      <a16:creationId xmlns:a16="http://schemas.microsoft.com/office/drawing/2014/main" id="{C0632FA0-AB0E-9B64-1595-0186D57D475A}"/>
                    </a:ext>
                  </a:extLst>
                </p:cNvPr>
                <p:cNvSpPr txBox="1"/>
                <p:nvPr/>
              </p:nvSpPr>
              <p:spPr>
                <a:xfrm>
                  <a:off x="3515065" y="3188654"/>
                  <a:ext cx="1611839" cy="15840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2-2] </a:t>
                  </a:r>
                  <a:r>
                    <a:rPr lang="ko-KR" altLang="en-US" sz="800" dirty="0"/>
                    <a:t>창으로 당겨지는 에너지</a:t>
                  </a:r>
                </a:p>
              </p:txBody>
            </p:sp>
          </p:grpSp>
        </p:grpSp>
        <p:sp>
          <p:nvSpPr>
            <p:cNvPr id="28" name="TextBox 70">
              <a:extLst>
                <a:ext uri="{FF2B5EF4-FFF2-40B4-BE49-F238E27FC236}">
                  <a16:creationId xmlns:a16="http://schemas.microsoft.com/office/drawing/2014/main" id="{494878A2-C60A-FEFA-153F-C9F82539E6A2}"/>
                </a:ext>
              </a:extLst>
            </p:cNvPr>
            <p:cNvSpPr txBox="1"/>
            <p:nvPr/>
          </p:nvSpPr>
          <p:spPr>
            <a:xfrm>
              <a:off x="6561992" y="5616727"/>
              <a:ext cx="240128" cy="15946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" tIns="18000" rIns="7200" bIns="18000" rtlCol="0" anchor="ctr">
              <a:noAutofit/>
            </a:bodyPr>
            <a:lstStyle>
              <a:defPPr>
                <a:defRPr lang="ko-KR"/>
              </a:defPPr>
              <a:lvl1pPr algn="ctr">
                <a:defRPr sz="70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800" dirty="0"/>
                <a:t>2-1</a:t>
              </a:r>
              <a:endParaRPr lang="ko-KR" altLang="en-US" sz="800" dirty="0"/>
            </a:p>
          </p:txBody>
        </p:sp>
        <p:sp>
          <p:nvSpPr>
            <p:cNvPr id="29" name="TextBox 70">
              <a:extLst>
                <a:ext uri="{FF2B5EF4-FFF2-40B4-BE49-F238E27FC236}">
                  <a16:creationId xmlns:a16="http://schemas.microsoft.com/office/drawing/2014/main" id="{F3F05EBC-9B62-2D47-C01E-FEE657782BA5}"/>
                </a:ext>
              </a:extLst>
            </p:cNvPr>
            <p:cNvSpPr txBox="1"/>
            <p:nvPr/>
          </p:nvSpPr>
          <p:spPr>
            <a:xfrm>
              <a:off x="6561992" y="5810065"/>
              <a:ext cx="240128" cy="15946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" tIns="18000" rIns="7200" bIns="18000" rtlCol="0" anchor="ctr">
              <a:noAutofit/>
            </a:bodyPr>
            <a:lstStyle>
              <a:defPPr>
                <a:defRPr lang="ko-KR"/>
              </a:defPPr>
              <a:lvl1pPr algn="ctr">
                <a:defRPr sz="70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800" dirty="0"/>
                <a:t>2-2</a:t>
              </a:r>
              <a:endParaRPr lang="ko-KR" altLang="en-US" sz="800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AD85054-94B0-6B1A-BB1B-56B3A5A2DC71}"/>
              </a:ext>
            </a:extLst>
          </p:cNvPr>
          <p:cNvGrpSpPr/>
          <p:nvPr/>
        </p:nvGrpSpPr>
        <p:grpSpPr>
          <a:xfrm>
            <a:off x="192088" y="5824248"/>
            <a:ext cx="11807823" cy="844840"/>
            <a:chOff x="192087" y="513080"/>
            <a:chExt cx="11094628" cy="288000"/>
          </a:xfrm>
          <a:solidFill>
            <a:schemeClr val="bg1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627A885-EA3A-4DBB-3DE7-DAADCA64DBC1}"/>
                </a:ext>
              </a:extLst>
            </p:cNvPr>
            <p:cNvSpPr/>
            <p:nvPr/>
          </p:nvSpPr>
          <p:spPr>
            <a:xfrm>
              <a:off x="192087" y="513080"/>
              <a:ext cx="630000" cy="2880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  <a:endParaRPr lang="en-US" altLang="ko-KR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19A5339-435B-1E98-CBB1-21232E86CB7B}"/>
                </a:ext>
              </a:extLst>
            </p:cNvPr>
            <p:cNvSpPr/>
            <p:nvPr/>
          </p:nvSpPr>
          <p:spPr>
            <a:xfrm>
              <a:off x="822087" y="513080"/>
              <a:ext cx="1663200" cy="288000"/>
            </a:xfrm>
            <a:prstGeom prst="rect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크게 휘두르기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6C0D17E-675F-3BC9-FAFB-7A7DD04EBD4F}"/>
                </a:ext>
              </a:extLst>
            </p:cNvPr>
            <p:cNvSpPr/>
            <p:nvPr/>
          </p:nvSpPr>
          <p:spPr>
            <a:xfrm>
              <a:off x="2485288" y="513080"/>
              <a:ext cx="594000" cy="288000"/>
            </a:xfrm>
            <a:prstGeom prst="rect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0.7s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1B283D1-B37C-05F0-4D6A-69EBFAD70A8E}"/>
                </a:ext>
              </a:extLst>
            </p:cNvPr>
            <p:cNvSpPr/>
            <p:nvPr/>
          </p:nvSpPr>
          <p:spPr>
            <a:xfrm>
              <a:off x="3079288" y="513080"/>
              <a:ext cx="2469600" cy="288000"/>
            </a:xfrm>
            <a:prstGeom prst="rect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6C27DAC-873F-B38E-414F-08F20AA2CA68}"/>
                </a:ext>
              </a:extLst>
            </p:cNvPr>
            <p:cNvSpPr/>
            <p:nvPr/>
          </p:nvSpPr>
          <p:spPr>
            <a:xfrm>
              <a:off x="5548889" y="513080"/>
              <a:ext cx="5737826" cy="288000"/>
            </a:xfrm>
            <a:prstGeom prst="rect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7515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0940F70-C470-D291-04D5-AD63EBAB10D8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3DC8DB1-2F60-DC97-259B-B47224B349E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120B16-30F5-881B-B7C5-595E032DF886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328473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AE50E3AA-3FE5-848B-0CB6-C5E6C59EAED3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1520561" y="256159"/>
                <a:ext cx="10479352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9728637-24C5-18F1-9555-A312E2A79A85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B296959-520D-EB82-2BAD-A8E62E8E7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791877"/>
              </p:ext>
            </p:extLst>
          </p:nvPr>
        </p:nvGraphicFramePr>
        <p:xfrm>
          <a:off x="192088" y="1640410"/>
          <a:ext cx="11799284" cy="35771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66350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81075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626725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787696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</a:t>
                      </a:r>
                      <a:r>
                        <a:rPr lang="en-US" altLang="ko-KR" sz="900" b="1" i="0" u="sng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5.0, ‘height’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 당겨오기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1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1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1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공격 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1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1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5.0}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0018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경직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719616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594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883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950745"/>
              </p:ext>
            </p:extLst>
          </p:nvPr>
        </p:nvGraphicFramePr>
        <p:xfrm>
          <a:off x="192088" y="846808"/>
          <a:ext cx="8052752" cy="359999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묶음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lm_skill_27_vfx_00.fbx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45349"/>
                  </a:ext>
                </a:extLst>
              </a:tr>
              <a:tr h="35999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개별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4]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lm_skill_27_vfx_05.fbx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5]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9203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lm_skill_27_vfx_06.fbx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6]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3519" y="4736861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624894"/>
              </p:ext>
            </p:extLst>
          </p:nvPr>
        </p:nvGraphicFramePr>
        <p:xfrm>
          <a:off x="203522" y="4982784"/>
          <a:ext cx="8029891" cy="143999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093651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wave_sound_00.wav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 순간에 퍼져 나가는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파동음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감소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energy_gain_sound_00.wav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축적음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explosion_sound_00.wav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폭발음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창이 꽂힌 지점에서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D2A20A-CD6A-582E-0C68-332737CA32EA}"/>
              </a:ext>
            </a:extLst>
          </p:cNvPr>
          <p:cNvSpPr/>
          <p:nvPr/>
        </p:nvSpPr>
        <p:spPr>
          <a:xfrm>
            <a:off x="192088" y="188913"/>
            <a:ext cx="11807825" cy="648017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399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1690</Words>
  <Application>Microsoft Office PowerPoint</Application>
  <PresentationFormat>와이드스크린</PresentationFormat>
  <Paragraphs>409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Noto Sans KR</vt:lpstr>
      <vt:lpstr>Pretendard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</cp:revision>
  <dcterms:created xsi:type="dcterms:W3CDTF">2025-06-23T10:51:51Z</dcterms:created>
  <dcterms:modified xsi:type="dcterms:W3CDTF">2025-06-23T12:47:59Z</dcterms:modified>
</cp:coreProperties>
</file>